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264.png"/><Relationship Id="rId21" Type="http://schemas.openxmlformats.org/officeDocument/2006/relationships/image" Target="../media/image265.png"/><Relationship Id="rId22" Type="http://schemas.openxmlformats.org/officeDocument/2006/relationships/image" Target="../media/image2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Relationship Id="rId19" Type="http://schemas.openxmlformats.org/officeDocument/2006/relationships/image" Target="../media/image306.png"/><Relationship Id="rId20" Type="http://schemas.openxmlformats.org/officeDocument/2006/relationships/image" Target="../media/image3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Relationship Id="rId12" Type="http://schemas.openxmlformats.org/officeDocument/2006/relationships/image" Target="../media/image409.png"/><Relationship Id="rId13" Type="http://schemas.openxmlformats.org/officeDocument/2006/relationships/image" Target="../media/image410.png"/><Relationship Id="rId14" Type="http://schemas.openxmlformats.org/officeDocument/2006/relationships/image" Target="../media/image411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41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Relationship Id="rId21" Type="http://schemas.openxmlformats.org/officeDocument/2006/relationships/image" Target="../media/image443.png"/><Relationship Id="rId22" Type="http://schemas.openxmlformats.org/officeDocument/2006/relationships/image" Target="../media/image4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493.png"/><Relationship Id="rId17" Type="http://schemas.openxmlformats.org/officeDocument/2006/relationships/image" Target="../media/image49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83.png"/><Relationship Id="rId32" Type="http://schemas.openxmlformats.org/officeDocument/2006/relationships/image" Target="../media/image84.png"/><Relationship Id="rId33" Type="http://schemas.openxmlformats.org/officeDocument/2006/relationships/image" Target="../media/image85.png"/><Relationship Id="rId34" Type="http://schemas.openxmlformats.org/officeDocument/2006/relationships/image" Target="../media/image86.png"/><Relationship Id="rId35" Type="http://schemas.openxmlformats.org/officeDocument/2006/relationships/image" Target="../media/image87.png"/><Relationship Id="rId36" Type="http://schemas.openxmlformats.org/officeDocument/2006/relationships/image" Target="../media/image88.png"/><Relationship Id="rId37" Type="http://schemas.openxmlformats.org/officeDocument/2006/relationships/image" Target="../media/image89.png"/><Relationship Id="rId38" Type="http://schemas.openxmlformats.org/officeDocument/2006/relationships/image" Target="../media/image90.png"/><Relationship Id="rId39" Type="http://schemas.openxmlformats.org/officeDocument/2006/relationships/image" Target="../media/image91.png"/><Relationship Id="rId40" Type="http://schemas.openxmlformats.org/officeDocument/2006/relationships/image" Target="../media/image92.png"/><Relationship Id="rId41" Type="http://schemas.openxmlformats.org/officeDocument/2006/relationships/image" Target="../media/image93.png"/><Relationship Id="rId42" Type="http://schemas.openxmlformats.org/officeDocument/2006/relationships/image" Target="../media/image9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22" Type="http://schemas.openxmlformats.org/officeDocument/2006/relationships/image" Target="../media/image527.png"/><Relationship Id="rId23" Type="http://schemas.openxmlformats.org/officeDocument/2006/relationships/image" Target="../media/image528.png"/><Relationship Id="rId24" Type="http://schemas.openxmlformats.org/officeDocument/2006/relationships/image" Target="../media/image5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Relationship Id="rId5" Type="http://schemas.openxmlformats.org/officeDocument/2006/relationships/image" Target="../media/image548.png"/><Relationship Id="rId6" Type="http://schemas.openxmlformats.org/officeDocument/2006/relationships/image" Target="../media/image549.png"/><Relationship Id="rId7" Type="http://schemas.openxmlformats.org/officeDocument/2006/relationships/image" Target="../media/image550.png"/><Relationship Id="rId8" Type="http://schemas.openxmlformats.org/officeDocument/2006/relationships/image" Target="../media/image551.png"/><Relationship Id="rId9" Type="http://schemas.openxmlformats.org/officeDocument/2006/relationships/image" Target="../media/image552.png"/><Relationship Id="rId10" Type="http://schemas.openxmlformats.org/officeDocument/2006/relationships/image" Target="../media/image553.png"/><Relationship Id="rId11" Type="http://schemas.openxmlformats.org/officeDocument/2006/relationships/image" Target="../media/image554.png"/><Relationship Id="rId12" Type="http://schemas.openxmlformats.org/officeDocument/2006/relationships/image" Target="../media/image555.png"/><Relationship Id="rId13" Type="http://schemas.openxmlformats.org/officeDocument/2006/relationships/image" Target="../media/image556.png"/><Relationship Id="rId14" Type="http://schemas.openxmlformats.org/officeDocument/2006/relationships/image" Target="../media/image557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7.png"/><Relationship Id="rId3" Type="http://schemas.openxmlformats.org/officeDocument/2006/relationships/image" Target="../media/image588.png"/><Relationship Id="rId4" Type="http://schemas.openxmlformats.org/officeDocument/2006/relationships/image" Target="../media/image589.png"/><Relationship Id="rId5" Type="http://schemas.openxmlformats.org/officeDocument/2006/relationships/image" Target="../media/image590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93.png"/><Relationship Id="rId9" Type="http://schemas.openxmlformats.org/officeDocument/2006/relationships/image" Target="../media/image594.png"/><Relationship Id="rId10" Type="http://schemas.openxmlformats.org/officeDocument/2006/relationships/image" Target="../media/image595.png"/><Relationship Id="rId11" Type="http://schemas.openxmlformats.org/officeDocument/2006/relationships/image" Target="../media/image596.png"/><Relationship Id="rId12" Type="http://schemas.openxmlformats.org/officeDocument/2006/relationships/image" Target="../media/image597.png"/><Relationship Id="rId13" Type="http://schemas.openxmlformats.org/officeDocument/2006/relationships/image" Target="../media/image598.png"/><Relationship Id="rId14" Type="http://schemas.openxmlformats.org/officeDocument/2006/relationships/image" Target="../media/image599.png"/><Relationship Id="rId15" Type="http://schemas.openxmlformats.org/officeDocument/2006/relationships/image" Target="../media/image600.png"/><Relationship Id="rId16" Type="http://schemas.openxmlformats.org/officeDocument/2006/relationships/image" Target="../media/image601.png"/><Relationship Id="rId17" Type="http://schemas.openxmlformats.org/officeDocument/2006/relationships/image" Target="../media/image60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Relationship Id="rId12" Type="http://schemas.openxmlformats.org/officeDocument/2006/relationships/image" Target="../media/image613.png"/><Relationship Id="rId13" Type="http://schemas.openxmlformats.org/officeDocument/2006/relationships/image" Target="../media/image61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7.png"/><Relationship Id="rId3" Type="http://schemas.openxmlformats.org/officeDocument/2006/relationships/image" Target="../media/image6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Relationship Id="rId9" Type="http://schemas.openxmlformats.org/officeDocument/2006/relationships/image" Target="../media/image634.png"/><Relationship Id="rId10" Type="http://schemas.openxmlformats.org/officeDocument/2006/relationships/image" Target="../media/image635.png"/><Relationship Id="rId11" Type="http://schemas.openxmlformats.org/officeDocument/2006/relationships/image" Target="../media/image636.png"/><Relationship Id="rId12" Type="http://schemas.openxmlformats.org/officeDocument/2006/relationships/image" Target="../media/image637.png"/><Relationship Id="rId13" Type="http://schemas.openxmlformats.org/officeDocument/2006/relationships/image" Target="../media/image63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Relationship Id="rId10" Type="http://schemas.openxmlformats.org/officeDocument/2006/relationships/image" Target="../media/image647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6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Relationship Id="rId10" Type="http://schemas.openxmlformats.org/officeDocument/2006/relationships/image" Target="../media/image663.png"/><Relationship Id="rId11" Type="http://schemas.openxmlformats.org/officeDocument/2006/relationships/image" Target="../media/image66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5.png"/><Relationship Id="rId3" Type="http://schemas.openxmlformats.org/officeDocument/2006/relationships/image" Target="../media/image666.png"/><Relationship Id="rId4" Type="http://schemas.openxmlformats.org/officeDocument/2006/relationships/image" Target="../media/image667.png"/><Relationship Id="rId5" Type="http://schemas.openxmlformats.org/officeDocument/2006/relationships/image" Target="../media/image668.png"/><Relationship Id="rId6" Type="http://schemas.openxmlformats.org/officeDocument/2006/relationships/image" Target="../media/image669.png"/><Relationship Id="rId7" Type="http://schemas.openxmlformats.org/officeDocument/2006/relationships/image" Target="../media/image670.png"/><Relationship Id="rId8" Type="http://schemas.openxmlformats.org/officeDocument/2006/relationships/image" Target="../media/image671.png"/><Relationship Id="rId9" Type="http://schemas.openxmlformats.org/officeDocument/2006/relationships/image" Target="../media/image672.png"/><Relationship Id="rId10" Type="http://schemas.openxmlformats.org/officeDocument/2006/relationships/image" Target="../media/image673.png"/><Relationship Id="rId11" Type="http://schemas.openxmlformats.org/officeDocument/2006/relationships/image" Target="../media/image674.png"/><Relationship Id="rId12" Type="http://schemas.openxmlformats.org/officeDocument/2006/relationships/image" Target="../media/image675.png"/><Relationship Id="rId13" Type="http://schemas.openxmlformats.org/officeDocument/2006/relationships/image" Target="../media/image676.png"/><Relationship Id="rId14" Type="http://schemas.openxmlformats.org/officeDocument/2006/relationships/image" Target="../media/image677.png"/><Relationship Id="rId15" Type="http://schemas.openxmlformats.org/officeDocument/2006/relationships/image" Target="../media/image67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9.png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Relationship Id="rId11" Type="http://schemas.openxmlformats.org/officeDocument/2006/relationships/image" Target="../media/image688.png"/><Relationship Id="rId12" Type="http://schemas.openxmlformats.org/officeDocument/2006/relationships/image" Target="../media/image68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0.png"/><Relationship Id="rId3" Type="http://schemas.openxmlformats.org/officeDocument/2006/relationships/image" Target="../media/image691.png"/><Relationship Id="rId4" Type="http://schemas.openxmlformats.org/officeDocument/2006/relationships/image" Target="../media/image692.png"/><Relationship Id="rId5" Type="http://schemas.openxmlformats.org/officeDocument/2006/relationships/image" Target="../media/image693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98.png"/><Relationship Id="rId11" Type="http://schemas.openxmlformats.org/officeDocument/2006/relationships/image" Target="../media/image699.png"/><Relationship Id="rId12" Type="http://schemas.openxmlformats.org/officeDocument/2006/relationships/image" Target="../media/image700.png"/><Relationship Id="rId13" Type="http://schemas.openxmlformats.org/officeDocument/2006/relationships/image" Target="../media/image70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Relationship Id="rId8" Type="http://schemas.openxmlformats.org/officeDocument/2006/relationships/image" Target="../media/image708.png"/><Relationship Id="rId9" Type="http://schemas.openxmlformats.org/officeDocument/2006/relationships/image" Target="../media/image709.png"/><Relationship Id="rId10" Type="http://schemas.openxmlformats.org/officeDocument/2006/relationships/image" Target="../media/image71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1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718.png"/><Relationship Id="rId10" Type="http://schemas.openxmlformats.org/officeDocument/2006/relationships/image" Target="../media/image719.png"/><Relationship Id="rId11" Type="http://schemas.openxmlformats.org/officeDocument/2006/relationships/image" Target="../media/image720.png"/><Relationship Id="rId12" Type="http://schemas.openxmlformats.org/officeDocument/2006/relationships/image" Target="../media/image721.png"/><Relationship Id="rId13" Type="http://schemas.openxmlformats.org/officeDocument/2006/relationships/image" Target="../media/image722.png"/><Relationship Id="rId14" Type="http://schemas.openxmlformats.org/officeDocument/2006/relationships/image" Target="../media/image723.png"/><Relationship Id="rId15" Type="http://schemas.openxmlformats.org/officeDocument/2006/relationships/image" Target="../media/image724.png"/><Relationship Id="rId16" Type="http://schemas.openxmlformats.org/officeDocument/2006/relationships/image" Target="../media/image725.png"/><Relationship Id="rId17" Type="http://schemas.openxmlformats.org/officeDocument/2006/relationships/image" Target="../media/image726.png"/><Relationship Id="rId18" Type="http://schemas.openxmlformats.org/officeDocument/2006/relationships/image" Target="../media/image727.png"/><Relationship Id="rId19" Type="http://schemas.openxmlformats.org/officeDocument/2006/relationships/image" Target="../media/image728.png"/><Relationship Id="rId20" Type="http://schemas.openxmlformats.org/officeDocument/2006/relationships/image" Target="../media/image729.png"/><Relationship Id="rId21" Type="http://schemas.openxmlformats.org/officeDocument/2006/relationships/image" Target="../media/image730.png"/><Relationship Id="rId22" Type="http://schemas.openxmlformats.org/officeDocument/2006/relationships/image" Target="../media/image731.png"/><Relationship Id="rId23" Type="http://schemas.openxmlformats.org/officeDocument/2006/relationships/image" Target="../media/image732.png"/><Relationship Id="rId24" Type="http://schemas.openxmlformats.org/officeDocument/2006/relationships/image" Target="../media/image733.png"/><Relationship Id="rId25" Type="http://schemas.openxmlformats.org/officeDocument/2006/relationships/image" Target="../media/image734.png"/><Relationship Id="rId26" Type="http://schemas.openxmlformats.org/officeDocument/2006/relationships/image" Target="../media/image735.png"/><Relationship Id="rId27" Type="http://schemas.openxmlformats.org/officeDocument/2006/relationships/image" Target="../media/image736.png"/><Relationship Id="rId28" Type="http://schemas.openxmlformats.org/officeDocument/2006/relationships/image" Target="../media/image737.png"/><Relationship Id="rId29" Type="http://schemas.openxmlformats.org/officeDocument/2006/relationships/image" Target="../media/image73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Relationship Id="rId9" Type="http://schemas.openxmlformats.org/officeDocument/2006/relationships/image" Target="../media/image746.png"/><Relationship Id="rId10" Type="http://schemas.openxmlformats.org/officeDocument/2006/relationships/image" Target="../media/image747.png"/><Relationship Id="rId11" Type="http://schemas.openxmlformats.org/officeDocument/2006/relationships/image" Target="../media/image748.png"/><Relationship Id="rId12" Type="http://schemas.openxmlformats.org/officeDocument/2006/relationships/image" Target="../media/image749.png"/><Relationship Id="rId13" Type="http://schemas.openxmlformats.org/officeDocument/2006/relationships/image" Target="../media/image750.png"/><Relationship Id="rId14" Type="http://schemas.openxmlformats.org/officeDocument/2006/relationships/image" Target="../media/image751.png"/><Relationship Id="rId15" Type="http://schemas.openxmlformats.org/officeDocument/2006/relationships/image" Target="../media/image75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8.png"/><Relationship Id="rId3" Type="http://schemas.openxmlformats.org/officeDocument/2006/relationships/image" Target="../media/image759.png"/><Relationship Id="rId4" Type="http://schemas.openxmlformats.org/officeDocument/2006/relationships/image" Target="../media/image760.png"/><Relationship Id="rId5" Type="http://schemas.openxmlformats.org/officeDocument/2006/relationships/image" Target="../media/image761.png"/><Relationship Id="rId6" Type="http://schemas.openxmlformats.org/officeDocument/2006/relationships/image" Target="../media/image762.png"/><Relationship Id="rId7" Type="http://schemas.openxmlformats.org/officeDocument/2006/relationships/image" Target="../media/image763.png"/><Relationship Id="rId8" Type="http://schemas.openxmlformats.org/officeDocument/2006/relationships/image" Target="../media/image764.png"/><Relationship Id="rId9" Type="http://schemas.openxmlformats.org/officeDocument/2006/relationships/image" Target="../media/image765.png"/><Relationship Id="rId10" Type="http://schemas.openxmlformats.org/officeDocument/2006/relationships/image" Target="../media/image766.png"/><Relationship Id="rId11" Type="http://schemas.openxmlformats.org/officeDocument/2006/relationships/image" Target="../media/image767.png"/><Relationship Id="rId12" Type="http://schemas.openxmlformats.org/officeDocument/2006/relationships/image" Target="../media/image768.png"/><Relationship Id="rId13" Type="http://schemas.openxmlformats.org/officeDocument/2006/relationships/image" Target="../media/image769.png"/><Relationship Id="rId14" Type="http://schemas.openxmlformats.org/officeDocument/2006/relationships/image" Target="../media/image770.png"/><Relationship Id="rId15" Type="http://schemas.openxmlformats.org/officeDocument/2006/relationships/image" Target="../media/image771.png"/><Relationship Id="rId16" Type="http://schemas.openxmlformats.org/officeDocument/2006/relationships/image" Target="../media/image772.png"/><Relationship Id="rId17" Type="http://schemas.openxmlformats.org/officeDocument/2006/relationships/image" Target="../media/image773.png"/><Relationship Id="rId18" Type="http://schemas.openxmlformats.org/officeDocument/2006/relationships/image" Target="../media/image774.png"/><Relationship Id="rId19" Type="http://schemas.openxmlformats.org/officeDocument/2006/relationships/image" Target="../media/image775.png"/><Relationship Id="rId20" Type="http://schemas.openxmlformats.org/officeDocument/2006/relationships/image" Target="../media/image776.png"/><Relationship Id="rId21" Type="http://schemas.openxmlformats.org/officeDocument/2006/relationships/image" Target="../media/image777.png"/><Relationship Id="rId22" Type="http://schemas.openxmlformats.org/officeDocument/2006/relationships/image" Target="../media/image778.png"/><Relationship Id="rId23" Type="http://schemas.openxmlformats.org/officeDocument/2006/relationships/image" Target="../media/image779.png"/><Relationship Id="rId24" Type="http://schemas.openxmlformats.org/officeDocument/2006/relationships/image" Target="../media/image780.png"/><Relationship Id="rId25" Type="http://schemas.openxmlformats.org/officeDocument/2006/relationships/image" Target="../media/image781.png"/><Relationship Id="rId26" Type="http://schemas.openxmlformats.org/officeDocument/2006/relationships/image" Target="../media/image782.png"/><Relationship Id="rId27" Type="http://schemas.openxmlformats.org/officeDocument/2006/relationships/image" Target="../media/image783.png"/><Relationship Id="rId28" Type="http://schemas.openxmlformats.org/officeDocument/2006/relationships/image" Target="../media/image784.png"/><Relationship Id="rId29" Type="http://schemas.openxmlformats.org/officeDocument/2006/relationships/image" Target="../media/image785.png"/><Relationship Id="rId30" Type="http://schemas.openxmlformats.org/officeDocument/2006/relationships/image" Target="../media/image786.png"/><Relationship Id="rId31" Type="http://schemas.openxmlformats.org/officeDocument/2006/relationships/image" Target="../media/image787.png"/><Relationship Id="rId32" Type="http://schemas.openxmlformats.org/officeDocument/2006/relationships/image" Target="../media/image788.png"/><Relationship Id="rId33" Type="http://schemas.openxmlformats.org/officeDocument/2006/relationships/image" Target="../media/image789.png"/><Relationship Id="rId34" Type="http://schemas.openxmlformats.org/officeDocument/2006/relationships/image" Target="../media/image790.png"/><Relationship Id="rId35" Type="http://schemas.openxmlformats.org/officeDocument/2006/relationships/image" Target="../media/image791.png"/><Relationship Id="rId36" Type="http://schemas.openxmlformats.org/officeDocument/2006/relationships/image" Target="../media/image792.png"/><Relationship Id="rId37" Type="http://schemas.openxmlformats.org/officeDocument/2006/relationships/image" Target="../media/image793.png"/><Relationship Id="rId38" Type="http://schemas.openxmlformats.org/officeDocument/2006/relationships/image" Target="../media/image794.png"/><Relationship Id="rId39" Type="http://schemas.openxmlformats.org/officeDocument/2006/relationships/image" Target="../media/image795.png"/><Relationship Id="rId40" Type="http://schemas.openxmlformats.org/officeDocument/2006/relationships/image" Target="../media/image796.png"/><Relationship Id="rId41" Type="http://schemas.openxmlformats.org/officeDocument/2006/relationships/image" Target="../media/image797.png"/><Relationship Id="rId42" Type="http://schemas.openxmlformats.org/officeDocument/2006/relationships/image" Target="../media/image798.png"/><Relationship Id="rId43" Type="http://schemas.openxmlformats.org/officeDocument/2006/relationships/image" Target="../media/image799.png"/><Relationship Id="rId44" Type="http://schemas.openxmlformats.org/officeDocument/2006/relationships/image" Target="../media/image800.png"/><Relationship Id="rId45" Type="http://schemas.openxmlformats.org/officeDocument/2006/relationships/image" Target="../media/image801.png"/><Relationship Id="rId46" Type="http://schemas.openxmlformats.org/officeDocument/2006/relationships/image" Target="../media/image802.png"/><Relationship Id="rId47" Type="http://schemas.openxmlformats.org/officeDocument/2006/relationships/image" Target="../media/image803.png"/><Relationship Id="rId48" Type="http://schemas.openxmlformats.org/officeDocument/2006/relationships/image" Target="../media/image804.png"/><Relationship Id="rId49" Type="http://schemas.openxmlformats.org/officeDocument/2006/relationships/image" Target="../media/image80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Relationship Id="rId31" Type="http://schemas.openxmlformats.org/officeDocument/2006/relationships/image" Target="../media/image153.png"/><Relationship Id="rId32" Type="http://schemas.openxmlformats.org/officeDocument/2006/relationships/image" Target="../media/image154.png"/><Relationship Id="rId33" Type="http://schemas.openxmlformats.org/officeDocument/2006/relationships/image" Target="../media/image155.png"/><Relationship Id="rId34" Type="http://schemas.openxmlformats.org/officeDocument/2006/relationships/image" Target="../media/image156.png"/><Relationship Id="rId35" Type="http://schemas.openxmlformats.org/officeDocument/2006/relationships/image" Target="../media/image157.png"/><Relationship Id="rId36" Type="http://schemas.openxmlformats.org/officeDocument/2006/relationships/image" Target="../media/image158.png"/><Relationship Id="rId37" Type="http://schemas.openxmlformats.org/officeDocument/2006/relationships/image" Target="../media/image1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24" Type="http://schemas.openxmlformats.org/officeDocument/2006/relationships/image" Target="../media/image182.png"/><Relationship Id="rId25" Type="http://schemas.openxmlformats.org/officeDocument/2006/relationships/image" Target="../media/image183.png"/><Relationship Id="rId26" Type="http://schemas.openxmlformats.org/officeDocument/2006/relationships/image" Target="../media/image184.png"/><Relationship Id="rId27" Type="http://schemas.openxmlformats.org/officeDocument/2006/relationships/image" Target="../media/image185.png"/><Relationship Id="rId28" Type="http://schemas.openxmlformats.org/officeDocument/2006/relationships/image" Target="../media/image18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226.png"/><Relationship Id="rId24" Type="http://schemas.openxmlformats.org/officeDocument/2006/relationships/image" Target="../media/image227.png"/><Relationship Id="rId25" Type="http://schemas.openxmlformats.org/officeDocument/2006/relationships/image" Target="../media/image228.png"/><Relationship Id="rId26" Type="http://schemas.openxmlformats.org/officeDocument/2006/relationships/image" Target="../media/image229.png"/><Relationship Id="rId27" Type="http://schemas.openxmlformats.org/officeDocument/2006/relationships/image" Target="../media/image230.png"/><Relationship Id="rId28" Type="http://schemas.openxmlformats.org/officeDocument/2006/relationships/image" Target="../media/image231.png"/><Relationship Id="rId29" Type="http://schemas.openxmlformats.org/officeDocument/2006/relationships/image" Target="../media/image232.png"/><Relationship Id="rId30" Type="http://schemas.openxmlformats.org/officeDocument/2006/relationships/image" Target="../media/image233.png"/><Relationship Id="rId31" Type="http://schemas.openxmlformats.org/officeDocument/2006/relationships/image" Target="../media/image234.png"/><Relationship Id="rId32" Type="http://schemas.openxmlformats.org/officeDocument/2006/relationships/image" Target="../media/image2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06503" y="-66508"/>
            <a:ext cx="579212" cy="5408048"/>
            <a:chOff x="17706503" y="-66508"/>
            <a:chExt cx="579212" cy="5408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6503" y="-66508"/>
              <a:ext cx="579212" cy="5408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698" y="-147637"/>
            <a:ext cx="591910" cy="10433351"/>
            <a:chOff x="-12698" y="-147637"/>
            <a:chExt cx="591910" cy="10433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698" y="-147637"/>
              <a:ext cx="579212" cy="6448827"/>
              <a:chOff x="-12698" y="-147637"/>
              <a:chExt cx="579212" cy="64488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698" y="-147637"/>
                <a:ext cx="579212" cy="64488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6163035"/>
              <a:ext cx="579212" cy="4122679"/>
              <a:chOff x="0" y="6163035"/>
              <a:chExt cx="579212" cy="412267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163035"/>
                <a:ext cx="579212" cy="412267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749132" y="5142857"/>
            <a:ext cx="7536582" cy="5137666"/>
            <a:chOff x="10749132" y="5142857"/>
            <a:chExt cx="7536582" cy="51376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9132" y="5142857"/>
              <a:ext cx="7536582" cy="51376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841" y="3121984"/>
            <a:ext cx="5358750" cy="5035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949" y="3476684"/>
            <a:ext cx="8917872" cy="17004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297351" y="8143668"/>
            <a:ext cx="3163250" cy="2394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03213" y="1286806"/>
            <a:ext cx="5396686" cy="8024812"/>
            <a:chOff x="11703213" y="1286806"/>
            <a:chExt cx="5396686" cy="80248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4870" y="-2725600"/>
              <a:ext cx="10793373" cy="160496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3213" y="1286806"/>
              <a:ext cx="5396686" cy="8024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9776" y="7994273"/>
            <a:ext cx="921780" cy="296903"/>
            <a:chOff x="13479776" y="7994273"/>
            <a:chExt cx="921780" cy="2969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479776" y="8012992"/>
              <a:ext cx="395263" cy="259465"/>
              <a:chOff x="13479776" y="8012992"/>
              <a:chExt cx="395263" cy="25946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479776" y="8012992"/>
                <a:ext cx="129732" cy="129732"/>
                <a:chOff x="13479776" y="8012992"/>
                <a:chExt cx="129732" cy="129732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479776" y="8012992"/>
                  <a:ext cx="129732" cy="12973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612542" y="8012992"/>
                <a:ext cx="129732" cy="129732"/>
                <a:chOff x="13612542" y="8012992"/>
                <a:chExt cx="129732" cy="12973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612542" y="8012992"/>
                  <a:ext cx="129732" cy="12973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3745307" y="8012992"/>
                <a:ext cx="129732" cy="129732"/>
                <a:chOff x="13745307" y="8012992"/>
                <a:chExt cx="129732" cy="12973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745307" y="8012992"/>
                  <a:ext cx="129732" cy="129732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479776" y="8142724"/>
                <a:ext cx="129732" cy="129732"/>
                <a:chOff x="13479776" y="8142724"/>
                <a:chExt cx="129732" cy="129732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479776" y="8142724"/>
                  <a:ext cx="129732" cy="129732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612542" y="8142724"/>
                <a:ext cx="129732" cy="129732"/>
                <a:chOff x="13612542" y="8142724"/>
                <a:chExt cx="129732" cy="12973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612542" y="8142724"/>
                  <a:ext cx="129732" cy="12973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3745307" y="8142724"/>
                <a:ext cx="129732" cy="129732"/>
                <a:chOff x="13745307" y="8142724"/>
                <a:chExt cx="129732" cy="129732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745307" y="8142724"/>
                  <a:ext cx="129732" cy="1297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26298" y="7976315"/>
              <a:ext cx="480432" cy="3358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6681868" y="2901206"/>
            <a:ext cx="2635543" cy="2394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793" y="4824946"/>
            <a:ext cx="10015408" cy="18346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6534" y="-453672"/>
            <a:ext cx="3480957" cy="3480957"/>
            <a:chOff x="816534" y="-453672"/>
            <a:chExt cx="3480957" cy="34809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534" y="-453672"/>
              <a:ext cx="3480957" cy="348095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3927" y="6576308"/>
            <a:ext cx="4526204" cy="7350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693717" y="3573539"/>
            <a:ext cx="1372355" cy="1372355"/>
            <a:chOff x="9693717" y="3573539"/>
            <a:chExt cx="1372355" cy="137235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3717" y="3573539"/>
              <a:ext cx="1372355" cy="13723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26170" y="1797162"/>
            <a:ext cx="4905713" cy="6668769"/>
            <a:chOff x="11926170" y="1797162"/>
            <a:chExt cx="4905713" cy="66687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26170" y="1797162"/>
              <a:ext cx="4905713" cy="6668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79" y="1203108"/>
            <a:ext cx="4975876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00102" y="1317390"/>
            <a:ext cx="5760997" cy="8206791"/>
            <a:chOff x="11900102" y="1317390"/>
            <a:chExt cx="5760997" cy="8206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0102" y="1317390"/>
              <a:ext cx="5760997" cy="8206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1680" y="2500874"/>
            <a:ext cx="1017841" cy="606633"/>
            <a:chOff x="14271680" y="2500874"/>
            <a:chExt cx="1017841" cy="6066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1680" y="2500874"/>
              <a:ext cx="1017841" cy="6066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47972" y="2500595"/>
            <a:ext cx="3770926" cy="1197501"/>
            <a:chOff x="10147972" y="2500595"/>
            <a:chExt cx="3770926" cy="11975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320000">
              <a:off x="10147972" y="2500595"/>
              <a:ext cx="3770926" cy="11975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83776" y="2991584"/>
            <a:ext cx="3783967" cy="6331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58600" y="3366012"/>
            <a:ext cx="4181506" cy="2492178"/>
            <a:chOff x="12758600" y="3366012"/>
            <a:chExt cx="4181506" cy="24921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58600" y="3366012"/>
              <a:ext cx="4181506" cy="2492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91305" y="6235838"/>
            <a:ext cx="4181506" cy="2492178"/>
            <a:chOff x="12691305" y="6235838"/>
            <a:chExt cx="4181506" cy="24921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91305" y="6235838"/>
              <a:ext cx="4181506" cy="2492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61327" y="4485968"/>
            <a:ext cx="2755925" cy="1197501"/>
            <a:chOff x="10161327" y="4485968"/>
            <a:chExt cx="2755925" cy="11975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320000">
              <a:off x="10161327" y="4485968"/>
              <a:ext cx="2755925" cy="11975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1896" y="7311120"/>
            <a:ext cx="2504131" cy="1197501"/>
            <a:chOff x="10411896" y="7311120"/>
            <a:chExt cx="2504131" cy="11975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320000">
              <a:off x="10411896" y="7311120"/>
              <a:ext cx="2504131" cy="119750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44070" y="4818841"/>
            <a:ext cx="4839050" cy="12424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75346" y="7848270"/>
            <a:ext cx="3162147" cy="633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7696" y="771470"/>
            <a:ext cx="1836449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27684" y="4054871"/>
            <a:ext cx="10337395" cy="5039480"/>
            <a:chOff x="8027684" y="4054871"/>
            <a:chExt cx="10337395" cy="5039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7684" y="4054871"/>
              <a:ext cx="10337395" cy="5039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279" y="1470021"/>
            <a:ext cx="6413663" cy="8718659"/>
            <a:chOff x="1002279" y="1470021"/>
            <a:chExt cx="6413663" cy="8718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279" y="1470021"/>
              <a:ext cx="6413663" cy="8718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086" y="3638832"/>
            <a:ext cx="5416470" cy="2750853"/>
            <a:chOff x="1389086" y="3638832"/>
            <a:chExt cx="5416470" cy="27508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086" y="3638832"/>
              <a:ext cx="5416470" cy="2750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73" y="4925662"/>
            <a:ext cx="4540767" cy="1197501"/>
            <a:chOff x="6878773" y="4925662"/>
            <a:chExt cx="4540767" cy="11975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0">
              <a:off x="6878773" y="4925662"/>
              <a:ext cx="4540767" cy="11975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37688" y="3090704"/>
            <a:ext cx="7171311" cy="633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77751" y="8567082"/>
            <a:ext cx="608873" cy="362888"/>
            <a:chOff x="14077751" y="8567082"/>
            <a:chExt cx="608873" cy="3628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77751" y="8567082"/>
              <a:ext cx="608873" cy="3628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4003" y="9262145"/>
            <a:ext cx="6898592" cy="633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37353" y="3926523"/>
            <a:ext cx="7726234" cy="4822003"/>
            <a:chOff x="8837353" y="3926523"/>
            <a:chExt cx="7726234" cy="4822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7353" y="3926523"/>
              <a:ext cx="7726234" cy="4822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7696" y="771470"/>
            <a:ext cx="1836449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2279" y="1470021"/>
            <a:ext cx="6413663" cy="8718659"/>
            <a:chOff x="1002279" y="1470021"/>
            <a:chExt cx="6413663" cy="8718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279" y="1470021"/>
              <a:ext cx="6413663" cy="8718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8927" y="6663543"/>
            <a:ext cx="5416470" cy="2750853"/>
            <a:chOff x="1408927" y="6663543"/>
            <a:chExt cx="5416470" cy="27508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927" y="6663543"/>
              <a:ext cx="5416470" cy="2750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2341" y="5881083"/>
            <a:ext cx="2810899" cy="1468440"/>
            <a:chOff x="6382341" y="5881083"/>
            <a:chExt cx="2810899" cy="14684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80000">
              <a:off x="6382341" y="5881083"/>
              <a:ext cx="2810899" cy="14684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37689" y="3090708"/>
            <a:ext cx="5635853" cy="633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1746" y="1203108"/>
            <a:ext cx="6928589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9550" y="2948095"/>
            <a:ext cx="8138463" cy="2343980"/>
            <a:chOff x="5699550" y="2948095"/>
            <a:chExt cx="8138463" cy="23439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9550" y="2948095"/>
              <a:ext cx="8138463" cy="2343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61411" y="4668679"/>
            <a:ext cx="5962215" cy="1816187"/>
            <a:chOff x="11961411" y="4668679"/>
            <a:chExt cx="5962215" cy="1816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61411" y="4668679"/>
              <a:ext cx="5962215" cy="1816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4829" y="3194197"/>
            <a:ext cx="723915" cy="431158"/>
            <a:chOff x="11394829" y="3194197"/>
            <a:chExt cx="723915" cy="4311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4829" y="3194197"/>
              <a:ext cx="723915" cy="4311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6318" y="3773879"/>
            <a:ext cx="1504462" cy="851111"/>
            <a:chOff x="11876318" y="3773879"/>
            <a:chExt cx="1504462" cy="8511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4140000">
              <a:off x="11876318" y="3773879"/>
              <a:ext cx="1504462" cy="851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92386" y="6595813"/>
            <a:ext cx="3121251" cy="1133341"/>
            <a:chOff x="11092386" y="6595813"/>
            <a:chExt cx="3121251" cy="11333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1340000">
              <a:off x="11092386" y="6595813"/>
              <a:ext cx="3121251" cy="113334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42438" y="3908114"/>
            <a:ext cx="2949138" cy="4495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88890" y="6818606"/>
            <a:ext cx="2247456" cy="4500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12443" y="5576773"/>
            <a:ext cx="5323343" cy="3241695"/>
            <a:chOff x="5812443" y="5576773"/>
            <a:chExt cx="5323343" cy="3241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12443" y="5576773"/>
              <a:ext cx="5323343" cy="3241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72" y="2560199"/>
            <a:ext cx="9924941" cy="6048011"/>
            <a:chOff x="39072" y="2560199"/>
            <a:chExt cx="9924941" cy="6048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72" y="2560199"/>
              <a:ext cx="9924941" cy="6048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1949" y="807659"/>
            <a:ext cx="7113273" cy="9156264"/>
            <a:chOff x="10221949" y="807659"/>
            <a:chExt cx="7113273" cy="9156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949" y="807659"/>
              <a:ext cx="7113273" cy="9156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00749" y="6374597"/>
            <a:ext cx="648739" cy="386648"/>
            <a:chOff x="5100749" y="6374597"/>
            <a:chExt cx="648739" cy="386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749" y="6374597"/>
              <a:ext cx="648739" cy="386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3775" y="5612708"/>
            <a:ext cx="5075372" cy="1563461"/>
            <a:chOff x="6073775" y="5612708"/>
            <a:chExt cx="5075372" cy="1563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60000">
              <a:off x="6073775" y="5612708"/>
              <a:ext cx="5075372" cy="15634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5651" y="6749641"/>
            <a:ext cx="3473041" cy="6331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975" y="2452786"/>
            <a:ext cx="8826882" cy="6232399"/>
            <a:chOff x="315975" y="2452786"/>
            <a:chExt cx="8826882" cy="6232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75" y="2452786"/>
              <a:ext cx="8826882" cy="6232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63422" y="5653642"/>
            <a:ext cx="1761766" cy="778664"/>
            <a:chOff x="7163422" y="5653642"/>
            <a:chExt cx="1761766" cy="778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3422" y="5653642"/>
              <a:ext cx="1761766" cy="778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1968" y="4245128"/>
            <a:ext cx="6893136" cy="2039029"/>
            <a:chOff x="10841968" y="4245128"/>
            <a:chExt cx="6893136" cy="2039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1968" y="4245128"/>
              <a:ext cx="6893136" cy="2039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02175" y="4787255"/>
            <a:ext cx="2122348" cy="1563461"/>
            <a:chOff x="8902175" y="4787255"/>
            <a:chExt cx="2122348" cy="1563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40000">
              <a:off x="8902175" y="4787255"/>
              <a:ext cx="2122348" cy="15634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37689" y="6531175"/>
            <a:ext cx="5820709" cy="6331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325" y="1866270"/>
            <a:ext cx="8571444" cy="6632506"/>
            <a:chOff x="137325" y="1866270"/>
            <a:chExt cx="8571444" cy="66325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25" y="1866270"/>
              <a:ext cx="8571444" cy="6632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6940" y="807659"/>
            <a:ext cx="8260240" cy="7682023"/>
            <a:chOff x="9546940" y="807659"/>
            <a:chExt cx="8260240" cy="7682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6940" y="807659"/>
              <a:ext cx="8260240" cy="7682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994" y="8949488"/>
            <a:ext cx="4233627" cy="929815"/>
            <a:chOff x="1799994" y="8949488"/>
            <a:chExt cx="4233627" cy="9298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94" y="8949488"/>
              <a:ext cx="4233627" cy="92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6470" y="8753709"/>
            <a:ext cx="4277151" cy="1178572"/>
            <a:chOff x="1756470" y="8753709"/>
            <a:chExt cx="4277151" cy="117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6470" y="8753709"/>
              <a:ext cx="4277151" cy="1178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0365" y="9104794"/>
            <a:ext cx="6902099" cy="6324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80524" y="2631053"/>
            <a:ext cx="7216025" cy="2160008"/>
            <a:chOff x="10680524" y="2631053"/>
            <a:chExt cx="7216025" cy="2160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0524" y="2631053"/>
              <a:ext cx="7216025" cy="2160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41650" y="2605677"/>
            <a:ext cx="1922554" cy="1563461"/>
            <a:chOff x="8841650" y="2605677"/>
            <a:chExt cx="1922554" cy="15634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420000">
              <a:off x="8841650" y="2605677"/>
              <a:ext cx="1922554" cy="15634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1947" y="4757620"/>
            <a:ext cx="5561498" cy="6331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6406" y="1790043"/>
            <a:ext cx="8425041" cy="1597365"/>
            <a:chOff x="486406" y="1790043"/>
            <a:chExt cx="8425041" cy="15973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406" y="1790043"/>
              <a:ext cx="8425041" cy="1597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49681" y="2631053"/>
            <a:ext cx="1761766" cy="778664"/>
            <a:chOff x="7149681" y="2631053"/>
            <a:chExt cx="1761766" cy="778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9681" y="2631053"/>
              <a:ext cx="1761766" cy="778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0018" y="3711057"/>
            <a:ext cx="6171429" cy="2508023"/>
            <a:chOff x="2740018" y="3711057"/>
            <a:chExt cx="6171429" cy="25080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0018" y="3711057"/>
              <a:ext cx="6171429" cy="25080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49865" y="6857143"/>
            <a:ext cx="11839406" cy="604332"/>
            <a:chOff x="3349865" y="6857143"/>
            <a:chExt cx="11839406" cy="6043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9865" y="6857143"/>
              <a:ext cx="11839406" cy="6043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88330" y="7703721"/>
            <a:ext cx="9446234" cy="2294482"/>
            <a:chOff x="4188330" y="7703721"/>
            <a:chExt cx="9446234" cy="22944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8330" y="7703721"/>
              <a:ext cx="9446234" cy="2294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18939" y="4129395"/>
            <a:ext cx="1812386" cy="1473870"/>
            <a:chOff x="8818939" y="4129395"/>
            <a:chExt cx="1812386" cy="14738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560000">
              <a:off x="8818939" y="4129395"/>
              <a:ext cx="1812386" cy="14738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00337" y="6207889"/>
            <a:ext cx="6183317" cy="6331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5260" y="9574931"/>
            <a:ext cx="1327667" cy="471996"/>
            <a:chOff x="8475260" y="9574931"/>
            <a:chExt cx="1327667" cy="4719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5260" y="9574931"/>
              <a:ext cx="1327667" cy="471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143" y="2991530"/>
            <a:ext cx="10014886" cy="6102821"/>
            <a:chOff x="236143" y="2991530"/>
            <a:chExt cx="10014886" cy="6102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143" y="2991530"/>
              <a:ext cx="10014886" cy="6102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3948" y="3699722"/>
            <a:ext cx="7752117" cy="3615829"/>
            <a:chOff x="10043948" y="3699722"/>
            <a:chExt cx="7752117" cy="3615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948" y="3699722"/>
              <a:ext cx="7752117" cy="3615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24517" y="6778500"/>
            <a:ext cx="648739" cy="386648"/>
            <a:chOff x="4524517" y="6778500"/>
            <a:chExt cx="648739" cy="386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4517" y="6778500"/>
              <a:ext cx="648739" cy="386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5171" y="4981324"/>
            <a:ext cx="5075372" cy="1563461"/>
            <a:chOff x="6605171" y="4981324"/>
            <a:chExt cx="5075372" cy="1563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6605171" y="4981324"/>
              <a:ext cx="5075372" cy="15634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4384" y="6149546"/>
            <a:ext cx="3085686" cy="12304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60705" y="461806"/>
            <a:ext cx="7918604" cy="2846557"/>
            <a:chOff x="9960705" y="461806"/>
            <a:chExt cx="7918604" cy="28465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0705" y="461806"/>
              <a:ext cx="7918604" cy="28465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3060" y="3088359"/>
            <a:ext cx="3972726" cy="1563461"/>
            <a:chOff x="6333060" y="3088359"/>
            <a:chExt cx="3972726" cy="15634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1100000">
              <a:off x="6333060" y="3088359"/>
              <a:ext cx="3972726" cy="1563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79" y="2777586"/>
            <a:ext cx="9614164" cy="5858631"/>
            <a:chOff x="144979" y="2777586"/>
            <a:chExt cx="9614164" cy="5858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79" y="2777586"/>
              <a:ext cx="9614164" cy="5858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11993" y="2777586"/>
            <a:ext cx="7211827" cy="4502484"/>
            <a:chOff x="10411993" y="2777586"/>
            <a:chExt cx="7211827" cy="4502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1993" y="2777586"/>
              <a:ext cx="7211827" cy="4502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7374" y="6479533"/>
            <a:ext cx="648739" cy="386648"/>
            <a:chOff x="4667374" y="6479533"/>
            <a:chExt cx="648739" cy="386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7374" y="6479533"/>
              <a:ext cx="648739" cy="386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5171" y="4981324"/>
            <a:ext cx="5075372" cy="1563461"/>
            <a:chOff x="6605171" y="4981324"/>
            <a:chExt cx="5075372" cy="1563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6605171" y="4981324"/>
              <a:ext cx="5075372" cy="15634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4384" y="6149546"/>
            <a:ext cx="3396595" cy="12304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8149" y="2762385"/>
            <a:ext cx="1542744" cy="1632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96413" y="5668069"/>
            <a:ext cx="1773992" cy="511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5611" y="3638056"/>
            <a:ext cx="1172344" cy="249957"/>
            <a:chOff x="7765611" y="3638056"/>
            <a:chExt cx="1172344" cy="2499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765611" y="3638056"/>
              <a:ext cx="1172344" cy="2499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11559" y="2760820"/>
            <a:ext cx="1689794" cy="1650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61124" y="3742593"/>
            <a:ext cx="1118516" cy="6312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46104" y="3125423"/>
            <a:ext cx="1862833" cy="5110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11559" y="5086401"/>
            <a:ext cx="1673537" cy="16501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70477" y="5731849"/>
            <a:ext cx="678649" cy="5047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8149" y="5087968"/>
            <a:ext cx="1656250" cy="1632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7444" y="3706540"/>
            <a:ext cx="1009517" cy="3400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2493" y="3134198"/>
            <a:ext cx="2169918" cy="5129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1893" y="1621152"/>
            <a:ext cx="5701109" cy="8318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99702" y="0"/>
            <a:ext cx="1018751" cy="10370391"/>
            <a:chOff x="17299702" y="0"/>
            <a:chExt cx="1018751" cy="1037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99702" y="4179070"/>
              <a:ext cx="1018751" cy="6191320"/>
              <a:chOff x="17299702" y="4179070"/>
              <a:chExt cx="1018751" cy="619132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17299702" y="4179070"/>
                <a:ext cx="1018751" cy="61913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99702" y="0"/>
              <a:ext cx="1000857" cy="4178839"/>
              <a:chOff x="17299702" y="0"/>
              <a:chExt cx="1000857" cy="41788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17299702" y="0"/>
                <a:ext cx="1000857" cy="4178839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7482" y="265307"/>
            <a:ext cx="1428165" cy="1428165"/>
            <a:chOff x="11207482" y="265307"/>
            <a:chExt cx="1428165" cy="14281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07482" y="265307"/>
              <a:ext cx="1428165" cy="142816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1559" y="7436696"/>
            <a:ext cx="1678319" cy="1650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46008" y="8001898"/>
            <a:ext cx="1196838" cy="5154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98149" y="7414450"/>
            <a:ext cx="1657195" cy="16321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14819" y="8102484"/>
            <a:ext cx="1456852" cy="509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0231" y="2609381"/>
            <a:ext cx="4620562" cy="1745139"/>
            <a:chOff x="1030231" y="2609381"/>
            <a:chExt cx="4620562" cy="17451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231" y="2609381"/>
              <a:ext cx="4620562" cy="17451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45039" y="3263661"/>
            <a:ext cx="2168022" cy="48913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7363" y="4100363"/>
            <a:ext cx="2565422" cy="4298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32050" y="6052706"/>
            <a:ext cx="1290862" cy="249957"/>
            <a:chOff x="7732050" y="6052706"/>
            <a:chExt cx="1290862" cy="2499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7732050" y="6052706"/>
              <a:ext cx="1290862" cy="2499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31043" y="8333863"/>
            <a:ext cx="1101364" cy="249957"/>
            <a:chOff x="7831043" y="8333863"/>
            <a:chExt cx="1101364" cy="2499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7831043" y="8333863"/>
              <a:ext cx="1101364" cy="249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4467" y="6057672"/>
            <a:ext cx="1290862" cy="249957"/>
            <a:chOff x="13134467" y="6057672"/>
            <a:chExt cx="1290862" cy="24995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3134467" y="6057672"/>
              <a:ext cx="1290862" cy="2499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49940" y="3751594"/>
            <a:ext cx="1477387" cy="249957"/>
            <a:chOff x="13049940" y="3751594"/>
            <a:chExt cx="1477387" cy="2499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3049940" y="3751594"/>
              <a:ext cx="1477387" cy="249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9988" y="8247207"/>
            <a:ext cx="1101364" cy="249957"/>
            <a:chOff x="13249988" y="8247207"/>
            <a:chExt cx="1101364" cy="2499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3249988" y="8247207"/>
              <a:ext cx="1101364" cy="249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6162" y="3514028"/>
            <a:ext cx="9354497" cy="4466772"/>
            <a:chOff x="8536162" y="3514028"/>
            <a:chExt cx="9354497" cy="4466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6162" y="3514028"/>
              <a:ext cx="9354497" cy="44667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11" y="357047"/>
            <a:ext cx="5728242" cy="1253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7648" y="2552032"/>
            <a:ext cx="8812528" cy="4185951"/>
            <a:chOff x="387648" y="2552032"/>
            <a:chExt cx="8812528" cy="41859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48" y="2552032"/>
              <a:ext cx="8812528" cy="41859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7696" y="771470"/>
            <a:ext cx="3921273" cy="5579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3751" y="3759564"/>
            <a:ext cx="1300096" cy="774857"/>
            <a:chOff x="6823751" y="3759564"/>
            <a:chExt cx="1300096" cy="774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3751" y="3759564"/>
              <a:ext cx="1300096" cy="774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72495" y="4951393"/>
            <a:ext cx="1300096" cy="774857"/>
            <a:chOff x="16372495" y="4951393"/>
            <a:chExt cx="1300096" cy="774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72495" y="4951393"/>
              <a:ext cx="1300096" cy="774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20259" y="5386034"/>
            <a:ext cx="2881593" cy="1375304"/>
            <a:chOff x="5620259" y="5386034"/>
            <a:chExt cx="2881593" cy="1375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80000">
              <a:off x="5620259" y="5386034"/>
              <a:ext cx="2881593" cy="13753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0180" y="6472827"/>
            <a:ext cx="2881593" cy="1375304"/>
            <a:chOff x="14820180" y="6472827"/>
            <a:chExt cx="2881593" cy="13753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080000">
              <a:off x="14820180" y="6472827"/>
              <a:ext cx="2881593" cy="13753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716" y="7680213"/>
            <a:ext cx="7641392" cy="6395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7840" y="8291156"/>
            <a:ext cx="7278784" cy="639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928" y="1819048"/>
            <a:ext cx="5894965" cy="8013546"/>
            <a:chOff x="710928" y="1819048"/>
            <a:chExt cx="5894965" cy="8013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928" y="1819048"/>
              <a:ext cx="5894965" cy="8013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88680" y="2632540"/>
            <a:ext cx="11023579" cy="1002144"/>
            <a:chOff x="7188680" y="2632540"/>
            <a:chExt cx="11023579" cy="10021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8680" y="2632540"/>
              <a:ext cx="11023579" cy="1002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19881" y="2830588"/>
            <a:ext cx="2092378" cy="774857"/>
            <a:chOff x="16119881" y="2830588"/>
            <a:chExt cx="2092378" cy="774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19881" y="2830588"/>
              <a:ext cx="2092378" cy="774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552" y="4455205"/>
            <a:ext cx="4610937" cy="1375304"/>
            <a:chOff x="12611552" y="4455205"/>
            <a:chExt cx="4610937" cy="1375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20000">
              <a:off x="12611552" y="4455205"/>
              <a:ext cx="4610937" cy="13753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7441" y="5978950"/>
            <a:ext cx="4853669" cy="631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895" y="1756483"/>
            <a:ext cx="8417299" cy="629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3476" y="2460633"/>
            <a:ext cx="10795536" cy="7440890"/>
            <a:chOff x="3433476" y="2460633"/>
            <a:chExt cx="10795536" cy="7440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3476" y="2460633"/>
              <a:ext cx="10795536" cy="7440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0359" y="5299603"/>
            <a:ext cx="1009580" cy="601710"/>
            <a:chOff x="12530359" y="5299603"/>
            <a:chExt cx="1009580" cy="6017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0359" y="5299603"/>
              <a:ext cx="1009580" cy="601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6210" y="6705830"/>
            <a:ext cx="1344260" cy="801179"/>
            <a:chOff x="11356210" y="6705830"/>
            <a:chExt cx="1344260" cy="8011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6210" y="6705830"/>
              <a:ext cx="1344260" cy="8011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8728" y="4922920"/>
            <a:ext cx="738043" cy="439874"/>
            <a:chOff x="4868728" y="4922920"/>
            <a:chExt cx="738043" cy="4398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8728" y="4922920"/>
              <a:ext cx="738043" cy="439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69230" y="5122701"/>
            <a:ext cx="1133249" cy="815899"/>
            <a:chOff x="13569230" y="5122701"/>
            <a:chExt cx="1133249" cy="8158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740000">
              <a:off x="13569230" y="5122701"/>
              <a:ext cx="1133249" cy="8158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62371" y="5300894"/>
            <a:ext cx="2988216" cy="6395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61845" y="6676189"/>
            <a:ext cx="1756976" cy="823686"/>
            <a:chOff x="12761845" y="6676189"/>
            <a:chExt cx="1756976" cy="823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12761845" y="6676189"/>
              <a:ext cx="1756976" cy="823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44888" y="6826699"/>
            <a:ext cx="3250540" cy="6395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20172" y="5164126"/>
            <a:ext cx="1654528" cy="823686"/>
            <a:chOff x="3220172" y="5164126"/>
            <a:chExt cx="1654528" cy="8236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680000">
              <a:off x="3220172" y="5164126"/>
              <a:ext cx="1654528" cy="8236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924" y="5632953"/>
            <a:ext cx="2757797" cy="6314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47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7696" y="761946"/>
            <a:ext cx="2623020" cy="5348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13889" y="1776318"/>
            <a:ext cx="9113448" cy="629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3146" y="2677318"/>
            <a:ext cx="12179422" cy="6417033"/>
            <a:chOff x="3053146" y="2677318"/>
            <a:chExt cx="12179422" cy="6417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3146" y="2677318"/>
              <a:ext cx="12179422" cy="6417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8761" y="5480760"/>
            <a:ext cx="2680843" cy="815899"/>
            <a:chOff x="12128761" y="5480760"/>
            <a:chExt cx="2680843" cy="8158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128761" y="5480760"/>
              <a:ext cx="2680843" cy="8158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62765" y="5300889"/>
            <a:ext cx="1829314" cy="6331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6821" y="2279144"/>
            <a:ext cx="6244624" cy="7986729"/>
            <a:chOff x="6236821" y="2279144"/>
            <a:chExt cx="6244624" cy="7986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6821" y="2279144"/>
              <a:ext cx="6244624" cy="7986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1079" y="1203108"/>
            <a:ext cx="5557956" cy="12251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7784" y="2555284"/>
            <a:ext cx="3842698" cy="1423043"/>
            <a:chOff x="7437784" y="2555284"/>
            <a:chExt cx="3842698" cy="14230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7784" y="2555284"/>
              <a:ext cx="3842698" cy="1423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36209" y="2541435"/>
            <a:ext cx="2195275" cy="1375304"/>
            <a:chOff x="11336209" y="2541435"/>
            <a:chExt cx="2195275" cy="13753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60000">
              <a:off x="11336209" y="2541435"/>
              <a:ext cx="2195275" cy="13753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30099" y="3066451"/>
            <a:ext cx="4006943" cy="6331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95972" y="4811547"/>
            <a:ext cx="5293771" cy="2921923"/>
            <a:chOff x="6495972" y="4811547"/>
            <a:chExt cx="5293771" cy="29219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5972" y="4811547"/>
              <a:ext cx="5293771" cy="2921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80330" y="5273872"/>
            <a:ext cx="1850238" cy="1375304"/>
            <a:chOff x="11880330" y="5273872"/>
            <a:chExt cx="1850238" cy="137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20000">
              <a:off x="11880330" y="5273872"/>
              <a:ext cx="1850238" cy="137530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49150" y="5220333"/>
            <a:ext cx="4405768" cy="12304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41908" y="8011248"/>
            <a:ext cx="2734371" cy="615339"/>
            <a:chOff x="7841908" y="8011248"/>
            <a:chExt cx="2734371" cy="6153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1908" y="8011248"/>
              <a:ext cx="2734371" cy="615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0050" y="7466305"/>
            <a:ext cx="2672645" cy="1375304"/>
            <a:chOff x="10650050" y="7466305"/>
            <a:chExt cx="2672645" cy="13753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260000">
              <a:off x="10650050" y="7466305"/>
              <a:ext cx="2672645" cy="137530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29146" y="7958204"/>
            <a:ext cx="2831420" cy="631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6817" y="1388010"/>
            <a:ext cx="8306739" cy="8417215"/>
            <a:chOff x="9196817" y="1388010"/>
            <a:chExt cx="8306739" cy="8417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6817" y="1388010"/>
              <a:ext cx="8306739" cy="8417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303" y="314719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2352" y="729142"/>
            <a:ext cx="2100671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062" y="3411953"/>
            <a:ext cx="8442193" cy="4369329"/>
            <a:chOff x="571062" y="3411953"/>
            <a:chExt cx="8442193" cy="43693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62" y="3411953"/>
              <a:ext cx="8442193" cy="4369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4574" y="5596618"/>
            <a:ext cx="1975170" cy="731453"/>
            <a:chOff x="3804574" y="5596618"/>
            <a:chExt cx="1975170" cy="731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4574" y="5596618"/>
              <a:ext cx="1975170" cy="731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93670" y="4828344"/>
            <a:ext cx="4191694" cy="1375304"/>
            <a:chOff x="5993670" y="4828344"/>
            <a:chExt cx="4191694" cy="1375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5993670" y="4828344"/>
              <a:ext cx="4191694" cy="13753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79307" y="7981295"/>
            <a:ext cx="4006943" cy="6331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3156" y="4044927"/>
            <a:ext cx="4446004" cy="6331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303" y="314719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2352" y="729142"/>
            <a:ext cx="2100671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913" y="1733515"/>
            <a:ext cx="7580069" cy="7680881"/>
            <a:chOff x="822913" y="1733515"/>
            <a:chExt cx="7580069" cy="7680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13" y="1733515"/>
              <a:ext cx="7580069" cy="7680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0485" y="1808528"/>
            <a:ext cx="6069065" cy="6668659"/>
            <a:chOff x="11020485" y="1808528"/>
            <a:chExt cx="6069065" cy="6668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0485" y="1808528"/>
              <a:ext cx="6069065" cy="6668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24569" y="4700631"/>
            <a:ext cx="1483979" cy="884451"/>
            <a:chOff x="3724569" y="4700631"/>
            <a:chExt cx="1483979" cy="8844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4569" y="4700631"/>
              <a:ext cx="1483979" cy="884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7296" y="4332578"/>
            <a:ext cx="7161396" cy="1375304"/>
            <a:chOff x="5157296" y="4332578"/>
            <a:chExt cx="7161396" cy="1375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">
              <a:off x="5157296" y="4332578"/>
              <a:ext cx="7161396" cy="13753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1403" y="5532041"/>
            <a:ext cx="3544259" cy="18259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303" y="314719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2352" y="729142"/>
            <a:ext cx="2100671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7680" y="1620635"/>
            <a:ext cx="7454584" cy="8191060"/>
            <a:chOff x="1027680" y="1620635"/>
            <a:chExt cx="7454584" cy="8191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680" y="1620635"/>
              <a:ext cx="7454584" cy="8191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5997" y="2628652"/>
            <a:ext cx="6171429" cy="1859513"/>
            <a:chOff x="10805997" y="2628652"/>
            <a:chExt cx="6171429" cy="1859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5997" y="2628652"/>
              <a:ext cx="6171429" cy="18595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05997" y="5979625"/>
            <a:ext cx="6171429" cy="1858210"/>
            <a:chOff x="10805997" y="5979625"/>
            <a:chExt cx="6171429" cy="18582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5997" y="5979625"/>
              <a:ext cx="6171429" cy="1858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0129" y="9059447"/>
            <a:ext cx="1337541" cy="797174"/>
            <a:chOff x="6220129" y="9059447"/>
            <a:chExt cx="1337541" cy="7971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0129" y="9059447"/>
              <a:ext cx="1337541" cy="797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98124" y="5828670"/>
            <a:ext cx="6382378" cy="1375304"/>
            <a:chOff x="5598124" y="5828670"/>
            <a:chExt cx="6382378" cy="1375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0">
              <a:off x="5598124" y="5828670"/>
              <a:ext cx="6382378" cy="13753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47929" y="4545674"/>
            <a:ext cx="4551316" cy="12304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25471" y="7326319"/>
            <a:ext cx="4034771" cy="1399191"/>
            <a:chOff x="7125471" y="7326319"/>
            <a:chExt cx="4034771" cy="13991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7125471" y="7326319"/>
              <a:ext cx="4034771" cy="13991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7908" y="7972870"/>
            <a:ext cx="4573526" cy="63317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79" y="1203108"/>
            <a:ext cx="6658881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77872" y="2367256"/>
            <a:ext cx="6988001" cy="3406651"/>
            <a:chOff x="11277872" y="2367256"/>
            <a:chExt cx="6988001" cy="3406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7872" y="2367256"/>
              <a:ext cx="6988001" cy="3406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7616" y="4288195"/>
            <a:ext cx="7240128" cy="5629169"/>
            <a:chOff x="6127616" y="4288195"/>
            <a:chExt cx="7240128" cy="5629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7616" y="4288195"/>
              <a:ext cx="7240128" cy="5629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29271" y="4099246"/>
            <a:ext cx="4926332" cy="1301579"/>
            <a:chOff x="11929271" y="4099246"/>
            <a:chExt cx="4926332" cy="1301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480000">
              <a:off x="11929271" y="4099246"/>
              <a:ext cx="4926332" cy="13015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66884" y="6113770"/>
            <a:ext cx="3208394" cy="8565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21631" y="2624270"/>
            <a:ext cx="551180" cy="328503"/>
            <a:chOff x="16321631" y="2624270"/>
            <a:chExt cx="551180" cy="3285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21631" y="2624270"/>
              <a:ext cx="551180" cy="328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811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8860" y="771470"/>
            <a:ext cx="2452662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9467" y="2024626"/>
            <a:ext cx="9060533" cy="7044526"/>
            <a:chOff x="379467" y="2024626"/>
            <a:chExt cx="9060533" cy="70445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467" y="2024626"/>
              <a:ext cx="9060533" cy="7044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7370" y="2696094"/>
            <a:ext cx="8438344" cy="3520089"/>
            <a:chOff x="9847370" y="2696094"/>
            <a:chExt cx="8438344" cy="35200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370" y="2696094"/>
              <a:ext cx="8438344" cy="3520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1990" y="4492068"/>
            <a:ext cx="2081733" cy="1301579"/>
            <a:chOff x="8101990" y="4492068"/>
            <a:chExt cx="2081733" cy="13015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101990" y="4492068"/>
              <a:ext cx="2081733" cy="13015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88809" y="6285437"/>
            <a:ext cx="2789319" cy="4407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9420" y="5935079"/>
            <a:ext cx="1068146" cy="636615"/>
            <a:chOff x="1379420" y="5935079"/>
            <a:chExt cx="1068146" cy="6366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9420" y="5935079"/>
              <a:ext cx="1068146" cy="636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27952" y="6531713"/>
            <a:ext cx="4799464" cy="1301579"/>
            <a:chOff x="6227952" y="6531713"/>
            <a:chExt cx="4799464" cy="13015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740000">
              <a:off x="6227952" y="6531713"/>
              <a:ext cx="4799464" cy="13015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05075" y="7753694"/>
            <a:ext cx="4737191" cy="440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3346171"/>
            <a:ext cx="4620562" cy="1606210"/>
            <a:chOff x="1009067" y="3346171"/>
            <a:chExt cx="4620562" cy="16062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3346171"/>
              <a:ext cx="4620562" cy="16062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039" y="3300458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039" y="3891925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79" y="1203108"/>
            <a:ext cx="5163299" cy="1225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5553" y="2509375"/>
            <a:ext cx="7985365" cy="689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1266" y="7086479"/>
            <a:ext cx="2137254" cy="4028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1582" y="7607905"/>
            <a:ext cx="2640814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24761" y="7484842"/>
            <a:ext cx="1666665" cy="12500"/>
            <a:chOff x="7224761" y="7484842"/>
            <a:chExt cx="1666665" cy="12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4761" y="7484842"/>
              <a:ext cx="1666665" cy="125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38123" y="7086479"/>
            <a:ext cx="2244559" cy="4028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5620" y="7607905"/>
            <a:ext cx="2987828" cy="296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81618" y="7459644"/>
            <a:ext cx="1666665" cy="12500"/>
            <a:chOff x="11081618" y="7459644"/>
            <a:chExt cx="1666665" cy="125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81618" y="7459644"/>
              <a:ext cx="1666665" cy="125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12694" y="7086479"/>
            <a:ext cx="1891605" cy="4028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56190" y="7484842"/>
            <a:ext cx="1666665" cy="12500"/>
            <a:chOff x="15056190" y="7484842"/>
            <a:chExt cx="1666665" cy="125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56190" y="7484842"/>
              <a:ext cx="1666665" cy="125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01724" y="435140"/>
            <a:ext cx="1191461" cy="2966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79936" y="3728248"/>
            <a:ext cx="3232504" cy="3232504"/>
            <a:chOff x="6479936" y="3728248"/>
            <a:chExt cx="3232504" cy="32325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9936" y="3728248"/>
              <a:ext cx="3232504" cy="32325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630" y="3696321"/>
            <a:ext cx="3232504" cy="3232504"/>
            <a:chOff x="10279630" y="3696321"/>
            <a:chExt cx="3232504" cy="32325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79630" y="3696321"/>
              <a:ext cx="3232504" cy="32325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69000" y="4293284"/>
            <a:ext cx="1891858" cy="1891858"/>
            <a:chOff x="10969000" y="4293284"/>
            <a:chExt cx="1891858" cy="18918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69000" y="4293284"/>
              <a:ext cx="1891858" cy="18918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53223" y="4293284"/>
            <a:ext cx="1891858" cy="1891858"/>
            <a:chOff x="7153223" y="4293284"/>
            <a:chExt cx="1891858" cy="18918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53223" y="4293284"/>
              <a:ext cx="1891858" cy="189185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11582" y="7976534"/>
            <a:ext cx="3465416" cy="3192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11591" y="8307958"/>
            <a:ext cx="3066759" cy="32834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98886" y="8651063"/>
            <a:ext cx="2790766" cy="3192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400983" y="3616266"/>
            <a:ext cx="3314221" cy="3314221"/>
            <a:chOff x="6400983" y="3616266"/>
            <a:chExt cx="3314221" cy="33142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00983" y="3616266"/>
              <a:ext cx="3314221" cy="33142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16406" y="3655949"/>
            <a:ext cx="3314221" cy="3314221"/>
            <a:chOff x="10216406" y="3655949"/>
            <a:chExt cx="3314221" cy="33142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16406" y="3655949"/>
              <a:ext cx="3314221" cy="331422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11582" y="9001991"/>
            <a:ext cx="3053693" cy="32568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90477" y="7936629"/>
            <a:ext cx="2659925" cy="31892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90477" y="8268058"/>
            <a:ext cx="2361444" cy="31910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077810" y="8611163"/>
            <a:ext cx="2831654" cy="31928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89740" y="8962086"/>
            <a:ext cx="3133424" cy="3192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027524" y="7607905"/>
            <a:ext cx="2279668" cy="31910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027524" y="7939334"/>
            <a:ext cx="2890230" cy="32834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014858" y="8282439"/>
            <a:ext cx="3074226" cy="32834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126763" y="8633363"/>
            <a:ext cx="2576105" cy="32834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070096" y="9001991"/>
            <a:ext cx="3159290" cy="3192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096782" y="3468118"/>
            <a:ext cx="3504877" cy="3504877"/>
            <a:chOff x="14096782" y="3468118"/>
            <a:chExt cx="3504877" cy="350487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096782" y="3468118"/>
              <a:ext cx="3504877" cy="350487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184372" y="9337839"/>
            <a:ext cx="2913430" cy="3192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811" y="357047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8860" y="771470"/>
            <a:ext cx="2452662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094" y="2219392"/>
            <a:ext cx="9004490" cy="4049357"/>
            <a:chOff x="317094" y="2219392"/>
            <a:chExt cx="9004490" cy="4049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094" y="2219392"/>
              <a:ext cx="9004490" cy="404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8965" y="2219392"/>
            <a:ext cx="7856671" cy="5979918"/>
            <a:chOff x="9948965" y="2219392"/>
            <a:chExt cx="7856671" cy="59799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8965" y="2219392"/>
              <a:ext cx="7856671" cy="5979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18955" y="2687509"/>
            <a:ext cx="2183690" cy="2116724"/>
            <a:chOff x="15318955" y="2687509"/>
            <a:chExt cx="2183690" cy="21167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18955" y="2687509"/>
              <a:ext cx="2183690" cy="2116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0743" y="3361369"/>
            <a:ext cx="5979758" cy="769004"/>
            <a:chOff x="4380743" y="3361369"/>
            <a:chExt cx="5979758" cy="7690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4380743" y="3361369"/>
              <a:ext cx="5979758" cy="7690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1827" y="2478446"/>
            <a:ext cx="2841062" cy="440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07572" y="3872855"/>
            <a:ext cx="551180" cy="328503"/>
            <a:chOff x="7607572" y="3872855"/>
            <a:chExt cx="551180" cy="3285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7572" y="3872855"/>
              <a:ext cx="551180" cy="328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8752" y="3891056"/>
            <a:ext cx="551180" cy="328503"/>
            <a:chOff x="8158752" y="3891056"/>
            <a:chExt cx="551180" cy="3285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8752" y="3891056"/>
              <a:ext cx="551180" cy="328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02383" y="5310118"/>
            <a:ext cx="2938955" cy="769004"/>
            <a:chOff x="4202383" y="5310118"/>
            <a:chExt cx="2938955" cy="7690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560000">
              <a:off x="4202383" y="5310118"/>
              <a:ext cx="2938955" cy="7690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47387" y="5261414"/>
            <a:ext cx="2876969" cy="771004"/>
            <a:chOff x="7247387" y="5261414"/>
            <a:chExt cx="2876969" cy="7710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780000">
              <a:off x="7247387" y="5261414"/>
              <a:ext cx="2876969" cy="7710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70622" y="7365630"/>
            <a:ext cx="5804463" cy="1728721"/>
            <a:chOff x="7370622" y="7365630"/>
            <a:chExt cx="5804463" cy="17287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70622" y="7365630"/>
              <a:ext cx="5804463" cy="17287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3393" y="4079819"/>
            <a:ext cx="845601" cy="328503"/>
            <a:chOff x="5863393" y="4079819"/>
            <a:chExt cx="845601" cy="3285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63393" y="4079819"/>
              <a:ext cx="845601" cy="3285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6660" y="7121659"/>
            <a:ext cx="5488390" cy="1729383"/>
            <a:chOff x="1116660" y="7121659"/>
            <a:chExt cx="5488390" cy="17293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6660" y="7121659"/>
              <a:ext cx="5488390" cy="172938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7028" y="9141849"/>
            <a:ext cx="2735408" cy="43953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19351" y="8885294"/>
            <a:ext cx="4304331" cy="8565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675141" y="7001292"/>
            <a:ext cx="825942" cy="771004"/>
            <a:chOff x="10675141" y="7001292"/>
            <a:chExt cx="825942" cy="7710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980000">
              <a:off x="10675141" y="7001292"/>
              <a:ext cx="825942" cy="7710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02822" y="580850"/>
            <a:ext cx="6171429" cy="1916182"/>
            <a:chOff x="11202822" y="580850"/>
            <a:chExt cx="6171429" cy="19161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02822" y="580850"/>
              <a:ext cx="6171429" cy="19161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36397" y="3829781"/>
            <a:ext cx="4954727" cy="753793"/>
            <a:chOff x="10436397" y="3829781"/>
            <a:chExt cx="4954727" cy="7537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640000">
              <a:off x="10436397" y="3829781"/>
              <a:ext cx="4954727" cy="75379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62313" y="1210723"/>
            <a:ext cx="3168959" cy="4395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79" y="1203108"/>
            <a:ext cx="3829238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36029" y="2741438"/>
            <a:ext cx="11174919" cy="3928682"/>
            <a:chOff x="6336029" y="2741438"/>
            <a:chExt cx="11174919" cy="3928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6029" y="2741438"/>
              <a:ext cx="11174919" cy="3928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02438" y="4367070"/>
            <a:ext cx="3359358" cy="1305060"/>
            <a:chOff x="13302438" y="4367070"/>
            <a:chExt cx="3359358" cy="13050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3302438" y="4367070"/>
              <a:ext cx="3359358" cy="13050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8063" y="7731388"/>
            <a:ext cx="3640067" cy="984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07777" y="6699279"/>
            <a:ext cx="2043619" cy="1907687"/>
            <a:chOff x="13307777" y="6699279"/>
            <a:chExt cx="2043619" cy="19076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307777" y="6699279"/>
              <a:ext cx="2043619" cy="1907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3545" y="1366846"/>
            <a:ext cx="8277762" cy="8345570"/>
            <a:chOff x="8973545" y="1366846"/>
            <a:chExt cx="8277762" cy="8345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3545" y="1366846"/>
              <a:ext cx="8277762" cy="8345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975" y="293555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0024" y="707978"/>
            <a:ext cx="1454897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898" y="1624173"/>
            <a:ext cx="7791749" cy="2739287"/>
            <a:chOff x="549898" y="1624173"/>
            <a:chExt cx="7791749" cy="27392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898" y="1624173"/>
              <a:ext cx="7791749" cy="27392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734" y="4989367"/>
            <a:ext cx="8102933" cy="4871888"/>
            <a:chOff x="528734" y="4989367"/>
            <a:chExt cx="8102933" cy="4871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734" y="4989367"/>
              <a:ext cx="8102933" cy="4871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6252" y="7044358"/>
            <a:ext cx="6171429" cy="1885338"/>
            <a:chOff x="9716252" y="7044358"/>
            <a:chExt cx="6171429" cy="18853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6252" y="7044358"/>
              <a:ext cx="6171429" cy="18853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1975" y="2951393"/>
            <a:ext cx="2837129" cy="5064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82657" y="1731154"/>
            <a:ext cx="2656286" cy="1603119"/>
            <a:chOff x="7582657" y="1731154"/>
            <a:chExt cx="2656286" cy="1603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00000">
              <a:off x="7582657" y="1731154"/>
              <a:ext cx="2656286" cy="16031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9441" y="2141162"/>
            <a:ext cx="835465" cy="497937"/>
            <a:chOff x="6139441" y="2141162"/>
            <a:chExt cx="835465" cy="4979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139441" y="2141162"/>
              <a:ext cx="835465" cy="4979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61370" y="5539631"/>
            <a:ext cx="835465" cy="497937"/>
            <a:chOff x="14861370" y="5539631"/>
            <a:chExt cx="835465" cy="4979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861370" y="5539631"/>
              <a:ext cx="835465" cy="4979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33735" y="6256622"/>
            <a:ext cx="1825089" cy="1216838"/>
            <a:chOff x="13733735" y="6256622"/>
            <a:chExt cx="1825089" cy="12168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820000">
              <a:off x="13733735" y="6256622"/>
              <a:ext cx="1825089" cy="12168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35960" y="7234781"/>
            <a:ext cx="3060833" cy="1216838"/>
            <a:chOff x="6835960" y="7234781"/>
            <a:chExt cx="3060833" cy="12168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780000">
              <a:off x="6835960" y="7234781"/>
              <a:ext cx="3060833" cy="12168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39560" y="7650089"/>
            <a:ext cx="3938787" cy="5064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94991" y="8014469"/>
            <a:ext cx="2269614" cy="5064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95993" y="1366846"/>
            <a:ext cx="12138850" cy="8290146"/>
            <a:chOff x="-2995993" y="1366846"/>
            <a:chExt cx="12138850" cy="8290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95993" y="1366846"/>
              <a:ext cx="12138850" cy="8290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0669" y="1645405"/>
            <a:ext cx="12670622" cy="8543274"/>
            <a:chOff x="7410669" y="1645405"/>
            <a:chExt cx="12670622" cy="8543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0669" y="1645405"/>
              <a:ext cx="12670622" cy="8543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975" y="293555"/>
            <a:ext cx="5728242" cy="1253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0024" y="707978"/>
            <a:ext cx="1454897" cy="525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9898" y="1624173"/>
            <a:ext cx="7791749" cy="2739287"/>
            <a:chOff x="549898" y="1624173"/>
            <a:chExt cx="7791749" cy="27392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898" y="1624173"/>
              <a:ext cx="7791749" cy="27392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47213" y="4685196"/>
            <a:ext cx="2896578" cy="5064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49761" y="2924464"/>
            <a:ext cx="3906523" cy="1603119"/>
            <a:chOff x="7549761" y="2924464"/>
            <a:chExt cx="3906523" cy="16031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7549761" y="2924464"/>
              <a:ext cx="3906523" cy="1603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0605" y="3262862"/>
            <a:ext cx="835465" cy="497937"/>
            <a:chOff x="6160605" y="3262862"/>
            <a:chExt cx="835465" cy="497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160605" y="3262862"/>
              <a:ext cx="835465" cy="497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0931" y="6305028"/>
            <a:ext cx="7424933" cy="1603119"/>
            <a:chOff x="5080931" y="6305028"/>
            <a:chExt cx="7424933" cy="16031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0">
              <a:off x="5080931" y="6305028"/>
              <a:ext cx="7424933" cy="16031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5785" y="7715321"/>
            <a:ext cx="4584984" cy="5049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89744" y="1366846"/>
            <a:ext cx="11586092" cy="8370952"/>
            <a:chOff x="9889744" y="1366846"/>
            <a:chExt cx="11586092" cy="837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9744" y="1366846"/>
              <a:ext cx="11586092" cy="837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975" y="293555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0024" y="707978"/>
            <a:ext cx="1454897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555207" y="1685915"/>
            <a:ext cx="11144474" cy="8051883"/>
            <a:chOff x="-1555207" y="1685915"/>
            <a:chExt cx="11144474" cy="8051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55207" y="1685915"/>
              <a:ext cx="11144474" cy="80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030" y="4197562"/>
            <a:ext cx="6171429" cy="1890591"/>
            <a:chOff x="6804030" y="4197562"/>
            <a:chExt cx="6171429" cy="18905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4030" y="4197562"/>
              <a:ext cx="6171429" cy="1890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3651" y="7835688"/>
            <a:ext cx="2412698" cy="497937"/>
            <a:chOff x="2793651" y="7835688"/>
            <a:chExt cx="2412698" cy="497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793651" y="7835688"/>
              <a:ext cx="2412698" cy="4979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0337" y="5871208"/>
            <a:ext cx="4089151" cy="1603119"/>
            <a:chOff x="4800337" y="5871208"/>
            <a:chExt cx="4089151" cy="16031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00000">
              <a:off x="4800337" y="5871208"/>
              <a:ext cx="4089151" cy="16031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0607" y="4277806"/>
            <a:ext cx="2358259" cy="1603119"/>
            <a:chOff x="12070607" y="4277806"/>
            <a:chExt cx="2358259" cy="16031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12070607" y="4277806"/>
              <a:ext cx="2358259" cy="16031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0113" y="6630344"/>
            <a:ext cx="4249441" cy="5049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975" y="293555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0024" y="707978"/>
            <a:ext cx="1454897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96824" y="1599651"/>
            <a:ext cx="11586092" cy="8370952"/>
            <a:chOff x="-1996824" y="1599651"/>
            <a:chExt cx="11586092" cy="837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96824" y="1599651"/>
              <a:ext cx="11586092" cy="837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3553" y="2498651"/>
            <a:ext cx="6171429" cy="1835116"/>
            <a:chOff x="6503553" y="2498651"/>
            <a:chExt cx="6171429" cy="183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3553" y="2498651"/>
              <a:ext cx="6171429" cy="183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277" y="7492592"/>
            <a:ext cx="6171429" cy="1921805"/>
            <a:chOff x="6728277" y="7492592"/>
            <a:chExt cx="6171429" cy="1921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8277" y="7492592"/>
              <a:ext cx="6171429" cy="1921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32509" y="2457314"/>
            <a:ext cx="4934493" cy="6637037"/>
            <a:chOff x="13132509" y="2457314"/>
            <a:chExt cx="4934493" cy="66370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2509" y="2457314"/>
              <a:ext cx="4934493" cy="6637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9872" y="8453494"/>
            <a:ext cx="2412698" cy="497937"/>
            <a:chOff x="2589872" y="8453494"/>
            <a:chExt cx="2412698" cy="4979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89872" y="8453494"/>
              <a:ext cx="2412698" cy="497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57789" y="5733979"/>
            <a:ext cx="5387825" cy="1242437"/>
            <a:chOff x="3957789" y="5733979"/>
            <a:chExt cx="5387825" cy="12424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400000">
              <a:off x="3957789" y="5733979"/>
              <a:ext cx="5387825" cy="1242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62545" y="3418853"/>
            <a:ext cx="2493281" cy="1242437"/>
            <a:chOff x="12462545" y="3418853"/>
            <a:chExt cx="2493281" cy="12424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920000">
              <a:off x="12462545" y="3418853"/>
              <a:ext cx="2493281" cy="12424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53692" y="7089352"/>
            <a:ext cx="3532812" cy="1242437"/>
            <a:chOff x="11753692" y="7089352"/>
            <a:chExt cx="3532812" cy="12424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040000">
              <a:off x="11753692" y="7089352"/>
              <a:ext cx="3532812" cy="12424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36224" y="4537052"/>
            <a:ext cx="4243502" cy="5032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57386" y="6925224"/>
            <a:ext cx="3352550" cy="5049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60317" y="6427382"/>
            <a:ext cx="4148148" cy="497937"/>
            <a:chOff x="13460317" y="6427382"/>
            <a:chExt cx="4148148" cy="4979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460317" y="6427382"/>
              <a:ext cx="4148148" cy="497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79" y="1203108"/>
            <a:ext cx="6802116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0986" y="2385331"/>
            <a:ext cx="9369582" cy="7841780"/>
            <a:chOff x="7210986" y="2385331"/>
            <a:chExt cx="9369582" cy="78417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0986" y="2385331"/>
              <a:ext cx="9369582" cy="7841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5141" y="6893921"/>
            <a:ext cx="4840402" cy="14836995"/>
            <a:chOff x="2955141" y="6893921"/>
            <a:chExt cx="4840402" cy="14836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141" y="6893921"/>
              <a:ext cx="4840402" cy="14836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531" y="1399072"/>
            <a:ext cx="8804326" cy="5494849"/>
            <a:chOff x="338531" y="1399072"/>
            <a:chExt cx="8804326" cy="54948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531" y="1399072"/>
              <a:ext cx="8804326" cy="5494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9258" y="2880151"/>
            <a:ext cx="9227321" cy="4840819"/>
            <a:chOff x="8749258" y="2880151"/>
            <a:chExt cx="9227321" cy="48408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9258" y="2880151"/>
              <a:ext cx="9227321" cy="4840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7801" y="4698413"/>
            <a:ext cx="2412698" cy="497937"/>
            <a:chOff x="5927801" y="4698413"/>
            <a:chExt cx="2412698" cy="497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927801" y="4698413"/>
              <a:ext cx="2412698" cy="4979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1209" y="3856638"/>
            <a:ext cx="2861705" cy="1242437"/>
            <a:chOff x="7551209" y="3856638"/>
            <a:chExt cx="2861705" cy="12424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7551209" y="3856638"/>
              <a:ext cx="2861705" cy="12424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25227" y="7224584"/>
            <a:ext cx="3779556" cy="9809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16594" y="8499169"/>
            <a:ext cx="2588470" cy="5064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973" y="3183447"/>
            <a:ext cx="2959361" cy="1383057"/>
            <a:chOff x="373973" y="3183447"/>
            <a:chExt cx="2959361" cy="1383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973" y="3183447"/>
              <a:ext cx="2959361" cy="1383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54898" y="6465759"/>
            <a:ext cx="2694268" cy="1383057"/>
            <a:chOff x="2654898" y="6465759"/>
            <a:chExt cx="2694268" cy="1383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4898" y="6465759"/>
              <a:ext cx="2694268" cy="1383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4717" y="2393723"/>
            <a:ext cx="10636774" cy="5851919"/>
            <a:chOff x="7164717" y="2393723"/>
            <a:chExt cx="10636774" cy="5851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717" y="2393723"/>
              <a:ext cx="10636774" cy="5851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6306" y="4753354"/>
            <a:ext cx="2854055" cy="1242437"/>
            <a:chOff x="1906306" y="4753354"/>
            <a:chExt cx="2854055" cy="1242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920000">
              <a:off x="1906306" y="4753354"/>
              <a:ext cx="2854055" cy="1242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05961" y="5469633"/>
            <a:ext cx="2854055" cy="1242437"/>
            <a:chOff x="4605961" y="5469633"/>
            <a:chExt cx="2854055" cy="12424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5961" y="5469633"/>
              <a:ext cx="2854055" cy="12424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0730" y="3750361"/>
            <a:ext cx="2762408" cy="5049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5313" y="6317433"/>
            <a:ext cx="2088660" cy="9840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31" y="1673511"/>
            <a:ext cx="9922608" cy="5411626"/>
            <a:chOff x="354131" y="1673511"/>
            <a:chExt cx="9922608" cy="5411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31" y="1673511"/>
              <a:ext cx="9922608" cy="54116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2722" y="4922872"/>
            <a:ext cx="10389747" cy="5265808"/>
            <a:chOff x="7312722" y="4922872"/>
            <a:chExt cx="10389747" cy="5265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2722" y="4922872"/>
              <a:ext cx="10389747" cy="5265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4131" y="3713689"/>
            <a:ext cx="2412698" cy="497937"/>
            <a:chOff x="354131" y="3713689"/>
            <a:chExt cx="2412698" cy="497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54131" y="3713689"/>
              <a:ext cx="2412698" cy="497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3007" y="3285161"/>
            <a:ext cx="4259849" cy="1242437"/>
            <a:chOff x="9503007" y="3285161"/>
            <a:chExt cx="4259849" cy="1242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60000">
              <a:off x="9503007" y="3285161"/>
              <a:ext cx="4259849" cy="1242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1796" y="4625079"/>
            <a:ext cx="835465" cy="497937"/>
            <a:chOff x="1261796" y="4625079"/>
            <a:chExt cx="835465" cy="4979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61796" y="4625079"/>
              <a:ext cx="835465" cy="497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125" y="3713689"/>
            <a:ext cx="835465" cy="497937"/>
            <a:chOff x="8725125" y="3713689"/>
            <a:chExt cx="835465" cy="4979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725125" y="3713689"/>
              <a:ext cx="835465" cy="4979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06498" y="5382131"/>
            <a:ext cx="3359288" cy="1242437"/>
            <a:chOff x="1706498" y="5382131"/>
            <a:chExt cx="3359288" cy="12424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300000">
              <a:off x="1706498" y="5382131"/>
              <a:ext cx="3359288" cy="12424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372" y="7161757"/>
            <a:ext cx="4555004" cy="5032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9195" y="3920233"/>
            <a:ext cx="3192808" cy="5032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67437" y="6706244"/>
            <a:ext cx="1617484" cy="497937"/>
            <a:chOff x="7767437" y="6706244"/>
            <a:chExt cx="1617484" cy="497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767437" y="6706244"/>
              <a:ext cx="1617484" cy="4979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95042" y="1673511"/>
            <a:ext cx="6171429" cy="1908271"/>
            <a:chOff x="10795042" y="1673511"/>
            <a:chExt cx="6171429" cy="19082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95042" y="1673511"/>
              <a:ext cx="6171429" cy="1908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7" y="3344848"/>
            <a:ext cx="4620562" cy="1628697"/>
            <a:chOff x="1009067" y="3344848"/>
            <a:chExt cx="4620562" cy="1628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7" y="3344848"/>
              <a:ext cx="4620562" cy="16286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1079" y="1203108"/>
            <a:ext cx="5163299" cy="1225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5553" y="2398418"/>
            <a:ext cx="7985365" cy="689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6031" y="7146267"/>
            <a:ext cx="1891985" cy="4028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9522" y="7597771"/>
            <a:ext cx="1666665" cy="12500"/>
            <a:chOff x="8349522" y="7597771"/>
            <a:chExt cx="1666665" cy="12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9522" y="7597771"/>
              <a:ext cx="1666665" cy="125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05539" y="7199408"/>
            <a:ext cx="1888565" cy="402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49068" y="7572573"/>
            <a:ext cx="1666665" cy="12500"/>
            <a:chOff x="13849068" y="7572573"/>
            <a:chExt cx="1666665" cy="12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9068" y="7572573"/>
              <a:ext cx="1666665" cy="125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1724" y="435140"/>
            <a:ext cx="1191461" cy="2966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04697" y="3841176"/>
            <a:ext cx="3232504" cy="3125671"/>
            <a:chOff x="7604697" y="3841176"/>
            <a:chExt cx="3232504" cy="31256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4697" y="3841176"/>
              <a:ext cx="3232504" cy="312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7079" y="3809249"/>
            <a:ext cx="3232504" cy="2879820"/>
            <a:chOff x="13047079" y="3809249"/>
            <a:chExt cx="3232504" cy="28798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7079" y="3809249"/>
              <a:ext cx="3232504" cy="2879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36437" y="4309857"/>
            <a:ext cx="1891858" cy="1891858"/>
            <a:chOff x="13736437" y="4309857"/>
            <a:chExt cx="1891858" cy="18918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36437" y="4309857"/>
              <a:ext cx="1891858" cy="18918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77985" y="4406212"/>
            <a:ext cx="1891858" cy="1891858"/>
            <a:chOff x="8277985" y="4406212"/>
            <a:chExt cx="1891858" cy="18918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77985" y="4406212"/>
              <a:ext cx="1891858" cy="18918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25748" y="3729195"/>
            <a:ext cx="3314221" cy="3314221"/>
            <a:chOff x="7525748" y="3729195"/>
            <a:chExt cx="3314221" cy="33142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25748" y="3729195"/>
              <a:ext cx="3314221" cy="33142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25256" y="3729195"/>
            <a:ext cx="3314221" cy="3314221"/>
            <a:chOff x="13025256" y="3729195"/>
            <a:chExt cx="3314221" cy="33142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25256" y="3729195"/>
              <a:ext cx="3314221" cy="331422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34122" y="7720831"/>
            <a:ext cx="2361444" cy="3191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12543" y="8055558"/>
            <a:ext cx="2627748" cy="3192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99838" y="8398663"/>
            <a:ext cx="2873075" cy="3192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12533" y="8749587"/>
            <a:ext cx="2545972" cy="31928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69810" y="7720839"/>
            <a:ext cx="2716012" cy="3283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69831" y="8052263"/>
            <a:ext cx="2732279" cy="3256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57144" y="8395372"/>
            <a:ext cx="2627215" cy="3192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57189" y="8749587"/>
            <a:ext cx="2562150" cy="31928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25234" y="1048289"/>
            <a:ext cx="8415411" cy="8788941"/>
            <a:chOff x="8925234" y="1048289"/>
            <a:chExt cx="8415411" cy="8788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5234" y="1048289"/>
              <a:ext cx="8415411" cy="8788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226" y="3456376"/>
            <a:ext cx="7838501" cy="3972766"/>
            <a:chOff x="592226" y="3456376"/>
            <a:chExt cx="7838501" cy="39727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226" y="3456376"/>
              <a:ext cx="7838501" cy="3972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3424" y="6862728"/>
            <a:ext cx="835465" cy="497937"/>
            <a:chOff x="1303424" y="6862728"/>
            <a:chExt cx="835465" cy="497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03424" y="6862728"/>
              <a:ext cx="835465" cy="4979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6796" y="7662172"/>
            <a:ext cx="4960577" cy="504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9948" y="5295200"/>
            <a:ext cx="2533447" cy="1242437"/>
            <a:chOff x="7399948" y="5295200"/>
            <a:chExt cx="2533447" cy="12424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7399948" y="5295200"/>
              <a:ext cx="2533447" cy="1242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342" y="6331681"/>
            <a:ext cx="9263933" cy="3221604"/>
            <a:chOff x="1232342" y="6331681"/>
            <a:chExt cx="9263933" cy="3221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342" y="6331681"/>
              <a:ext cx="9263933" cy="3221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929" y="1866372"/>
            <a:ext cx="8906404" cy="3276486"/>
            <a:chOff x="876929" y="1866372"/>
            <a:chExt cx="8906404" cy="32764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929" y="1866372"/>
              <a:ext cx="8906404" cy="3276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1496" y="2984528"/>
            <a:ext cx="9889587" cy="3644772"/>
            <a:chOff x="7861496" y="2984528"/>
            <a:chExt cx="9889587" cy="36447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1496" y="2984528"/>
              <a:ext cx="9889587" cy="3644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663" y="6907078"/>
            <a:ext cx="6171429" cy="1839167"/>
            <a:chOff x="11222663" y="6907078"/>
            <a:chExt cx="6171429" cy="18391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2663" y="6907078"/>
              <a:ext cx="6171429" cy="1839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54435" y="3466919"/>
            <a:ext cx="2781200" cy="1242437"/>
            <a:chOff x="5454435" y="3466919"/>
            <a:chExt cx="2781200" cy="12424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5454435" y="3466919"/>
              <a:ext cx="2781200" cy="1242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0035" y="6702277"/>
            <a:ext cx="2781200" cy="1242437"/>
            <a:chOff x="8030035" y="6702277"/>
            <a:chExt cx="2781200" cy="12424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1520000">
              <a:off x="8030035" y="6702277"/>
              <a:ext cx="2781200" cy="1242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82660" y="8273396"/>
            <a:ext cx="2957002" cy="945698"/>
            <a:chOff x="8382660" y="8273396"/>
            <a:chExt cx="2957002" cy="9456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8382660" y="8273396"/>
              <a:ext cx="2957002" cy="94569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6973" y="2267067"/>
            <a:ext cx="2544294" cy="5064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9959" y="8893218"/>
            <a:ext cx="3601209" cy="5064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52760" y="2988335"/>
            <a:ext cx="7999293" cy="5851699"/>
            <a:chOff x="9652760" y="2988335"/>
            <a:chExt cx="7999293" cy="5851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2760" y="2988335"/>
              <a:ext cx="7999293" cy="5851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592" y="1717006"/>
            <a:ext cx="7966109" cy="5828860"/>
            <a:chOff x="671592" y="1717006"/>
            <a:chExt cx="7966109" cy="5828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592" y="1717006"/>
              <a:ext cx="7966109" cy="5828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1951" y="4283187"/>
            <a:ext cx="4347179" cy="1242437"/>
            <a:chOff x="6611951" y="4283187"/>
            <a:chExt cx="4347179" cy="1242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20000">
              <a:off x="6611951" y="4283187"/>
              <a:ext cx="4347179" cy="12424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0730" y="7701854"/>
            <a:ext cx="2660929" cy="5064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73111" y="2449883"/>
            <a:ext cx="2869372" cy="504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19181" y="3344443"/>
            <a:ext cx="1676851" cy="497937"/>
            <a:chOff x="3819181" y="3344443"/>
            <a:chExt cx="1676851" cy="4979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3819181" y="3344443"/>
              <a:ext cx="1676851" cy="497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226" y="1878571"/>
            <a:ext cx="3468149" cy="7519022"/>
            <a:chOff x="592226" y="1878571"/>
            <a:chExt cx="3468149" cy="75190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226" y="1878571"/>
              <a:ext cx="3468149" cy="7519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389" y="1836274"/>
            <a:ext cx="3495409" cy="7578122"/>
            <a:chOff x="4994389" y="1836274"/>
            <a:chExt cx="3495409" cy="7578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4389" y="1836274"/>
              <a:ext cx="3495409" cy="7578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7505" y="1878571"/>
            <a:ext cx="3465519" cy="7513320"/>
            <a:chOff x="9277505" y="1878571"/>
            <a:chExt cx="3465519" cy="7513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7505" y="1878571"/>
              <a:ext cx="3465519" cy="75133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18862" y="1878571"/>
            <a:ext cx="3475899" cy="7535825"/>
            <a:chOff x="13518862" y="1878571"/>
            <a:chExt cx="3475899" cy="75358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8862" y="1878571"/>
              <a:ext cx="3475899" cy="75358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7272" y="4803709"/>
            <a:ext cx="1937850" cy="1242437"/>
            <a:chOff x="3217272" y="4803709"/>
            <a:chExt cx="1937850" cy="12424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140000">
              <a:off x="3217272" y="4803709"/>
              <a:ext cx="1937850" cy="1242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31596" y="4813861"/>
            <a:ext cx="1937850" cy="1242437"/>
            <a:chOff x="7931596" y="4813861"/>
            <a:chExt cx="1937850" cy="12424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00000">
              <a:off x="7931596" y="4813861"/>
              <a:ext cx="1937850" cy="1242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8929" y="4813861"/>
            <a:ext cx="1937850" cy="1242437"/>
            <a:chOff x="12178929" y="4813861"/>
            <a:chExt cx="1937850" cy="12424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00000">
              <a:off x="12178929" y="4813861"/>
              <a:ext cx="1937850" cy="1242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226" y="4873565"/>
            <a:ext cx="10009020" cy="5017021"/>
            <a:chOff x="592226" y="4873565"/>
            <a:chExt cx="10009020" cy="5017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226" y="4873565"/>
              <a:ext cx="10009020" cy="5017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592" y="9094351"/>
            <a:ext cx="6380244" cy="3906537"/>
            <a:chOff x="15095592" y="9094351"/>
            <a:chExt cx="6380244" cy="390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592" y="9094351"/>
              <a:ext cx="6380244" cy="390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8536" y="9414396"/>
            <a:ext cx="4843739" cy="1548567"/>
            <a:chOff x="14288536" y="9414396"/>
            <a:chExt cx="4843739" cy="1548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7604" y="9353464"/>
              <a:ext cx="3552362" cy="694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2719" y="10651162"/>
              <a:ext cx="3796479" cy="3559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467" y="293555"/>
            <a:ext cx="5728242" cy="1253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3516" y="707978"/>
            <a:ext cx="2525194" cy="5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6379" y="1327164"/>
            <a:ext cx="9875695" cy="4851435"/>
            <a:chOff x="8126379" y="1327164"/>
            <a:chExt cx="9875695" cy="48514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6379" y="1327164"/>
              <a:ext cx="9875695" cy="4851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3656" y="6341407"/>
            <a:ext cx="3025732" cy="1656317"/>
            <a:chOff x="10233656" y="6341407"/>
            <a:chExt cx="3025732" cy="1656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1280000">
              <a:off x="10233656" y="6341407"/>
              <a:ext cx="3025732" cy="1656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0995" y="4215629"/>
            <a:ext cx="4124038" cy="5064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231" y="6373138"/>
            <a:ext cx="4620562" cy="1745139"/>
            <a:chOff x="1030231" y="6373138"/>
            <a:chExt cx="4620562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31" y="6373138"/>
              <a:ext cx="4620562" cy="1745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1079" y="1203108"/>
            <a:ext cx="8351029" cy="1225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1724" y="435140"/>
            <a:ext cx="1206927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85714" y="2850539"/>
            <a:ext cx="1484945" cy="594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754" y="877867"/>
            <a:ext cx="23151299" cy="106813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68791" y="3885078"/>
            <a:ext cx="4033489" cy="470625"/>
            <a:chOff x="6068791" y="3885078"/>
            <a:chExt cx="4033489" cy="470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68791" y="3885078"/>
              <a:ext cx="4033489" cy="4706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52915" y="3929134"/>
            <a:ext cx="2125191" cy="4062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75560" y="3950871"/>
            <a:ext cx="355580" cy="355586"/>
            <a:chOff x="6175560" y="3950871"/>
            <a:chExt cx="355580" cy="3555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5560" y="3950871"/>
              <a:ext cx="355580" cy="3555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54577" y="3934383"/>
            <a:ext cx="490083" cy="389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15995" y="5142857"/>
            <a:ext cx="4033489" cy="470625"/>
            <a:chOff x="8515995" y="5142857"/>
            <a:chExt cx="4033489" cy="4706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5995" y="5142857"/>
              <a:ext cx="4033489" cy="4706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08572" y="5179772"/>
            <a:ext cx="2442691" cy="410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22764" y="5208650"/>
            <a:ext cx="355580" cy="355586"/>
            <a:chOff x="8622764" y="5208650"/>
            <a:chExt cx="355580" cy="3555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22764" y="5208650"/>
              <a:ext cx="355580" cy="3555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01785" y="5190899"/>
            <a:ext cx="475455" cy="3908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22095" y="6182662"/>
            <a:ext cx="4033489" cy="470625"/>
            <a:chOff x="11822095" y="6182662"/>
            <a:chExt cx="4033489" cy="4706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22095" y="6182662"/>
              <a:ext cx="4033489" cy="4706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94035" y="6219582"/>
            <a:ext cx="2597658" cy="4133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864" y="6248455"/>
            <a:ext cx="355580" cy="355586"/>
            <a:chOff x="11928864" y="6248455"/>
            <a:chExt cx="355580" cy="3555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28864" y="6248455"/>
              <a:ext cx="355580" cy="3555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07890" y="6223080"/>
            <a:ext cx="472483" cy="4014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41143" y="7404437"/>
            <a:ext cx="4038095" cy="476190"/>
            <a:chOff x="13841143" y="7404437"/>
            <a:chExt cx="4038095" cy="4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841143" y="7404437"/>
              <a:ext cx="4033489" cy="470625"/>
              <a:chOff x="13841143" y="7404437"/>
              <a:chExt cx="4033489" cy="47062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841143" y="7404437"/>
                <a:ext cx="4033489" cy="47062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81542" y="7441359"/>
              <a:ext cx="2111841" cy="41336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947912" y="7470230"/>
              <a:ext cx="355580" cy="355586"/>
              <a:chOff x="13947912" y="7470230"/>
              <a:chExt cx="355580" cy="35558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947912" y="7470230"/>
                <a:ext cx="355580" cy="35558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26971" y="7449620"/>
              <a:ext cx="470883" cy="393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7" y="7105830"/>
            <a:ext cx="4620562" cy="1745139"/>
            <a:chOff x="1009067" y="7105830"/>
            <a:chExt cx="4620562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7" y="7105830"/>
              <a:ext cx="4620562" cy="1745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1724" y="435140"/>
            <a:ext cx="1209771" cy="296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11079" y="1203108"/>
            <a:ext cx="8895016" cy="12571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91095" y="5169171"/>
            <a:ext cx="3425031" cy="5863451"/>
            <a:chOff x="14291095" y="5169171"/>
            <a:chExt cx="3425031" cy="58634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91095" y="5169171"/>
              <a:ext cx="3425031" cy="5863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8673" y="4226675"/>
            <a:ext cx="4007218" cy="5863451"/>
            <a:chOff x="10088673" y="4226675"/>
            <a:chExt cx="4007218" cy="5863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673" y="4226675"/>
              <a:ext cx="4007218" cy="58634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07963" y="2592629"/>
            <a:ext cx="8832988" cy="16372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96345" y="5142857"/>
            <a:ext cx="3553552" cy="5730391"/>
            <a:chOff x="6296345" y="5142857"/>
            <a:chExt cx="3553552" cy="5730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6345" y="5142857"/>
              <a:ext cx="3553552" cy="5730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8032" y="3254358"/>
            <a:ext cx="9577200" cy="329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79949" y="2989682"/>
            <a:ext cx="11136731" cy="541048"/>
            <a:chOff x="3779949" y="2989682"/>
            <a:chExt cx="11136731" cy="5410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949" y="2989682"/>
              <a:ext cx="11136731" cy="541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9949" y="6119024"/>
            <a:ext cx="11136731" cy="541048"/>
            <a:chOff x="3779949" y="6119024"/>
            <a:chExt cx="11136731" cy="541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949" y="6119024"/>
              <a:ext cx="11136731" cy="541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2017" y="6836341"/>
            <a:ext cx="4526204" cy="735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07977" y="6660071"/>
            <a:ext cx="1372355" cy="1372355"/>
            <a:chOff x="11507977" y="6660071"/>
            <a:chExt cx="1372355" cy="13723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7977" y="6660071"/>
              <a:ext cx="1372355" cy="1372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034" y="-57143"/>
            <a:ext cx="891219" cy="10400000"/>
            <a:chOff x="-94034" y="-57143"/>
            <a:chExt cx="891219" cy="10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034" y="-57143"/>
              <a:ext cx="891219" cy="104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631440" y="2239401"/>
            <a:ext cx="3992400" cy="239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437" y="4575022"/>
            <a:ext cx="420282" cy="3286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352" y="4915575"/>
            <a:ext cx="2804189" cy="6039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38120" y="305427"/>
            <a:ext cx="31698955" cy="5884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1503" y="4522619"/>
            <a:ext cx="28710437" cy="55767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265" y="8968135"/>
            <a:ext cx="481015" cy="2688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26566" y="8968135"/>
            <a:ext cx="481015" cy="2688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3866" y="8968135"/>
            <a:ext cx="481015" cy="2688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41167" y="8968135"/>
            <a:ext cx="481015" cy="2688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48468" y="8968135"/>
            <a:ext cx="481015" cy="2688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55769" y="8968135"/>
            <a:ext cx="481015" cy="2688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3069" y="8968135"/>
            <a:ext cx="481015" cy="2688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0370" y="8968135"/>
            <a:ext cx="481015" cy="2688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77671" y="8968135"/>
            <a:ext cx="481015" cy="2688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84971" y="8968135"/>
            <a:ext cx="535566" cy="2688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92272" y="8968135"/>
            <a:ext cx="535566" cy="2688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99573" y="8968135"/>
            <a:ext cx="535566" cy="2688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58049" y="1033777"/>
            <a:ext cx="1998045" cy="567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80811" y="8690865"/>
            <a:ext cx="84508" cy="84508"/>
            <a:chOff x="3480811" y="8690865"/>
            <a:chExt cx="84508" cy="845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80811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4649" y="8690865"/>
            <a:ext cx="84508" cy="84508"/>
            <a:chOff x="4584649" y="8690865"/>
            <a:chExt cx="84508" cy="845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84649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8486" y="8690865"/>
            <a:ext cx="84508" cy="84508"/>
            <a:chOff x="5688486" y="8690865"/>
            <a:chExt cx="84508" cy="84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8486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2324" y="8690865"/>
            <a:ext cx="84508" cy="84508"/>
            <a:chOff x="6792324" y="8690865"/>
            <a:chExt cx="84508" cy="84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92324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96162" y="8690865"/>
            <a:ext cx="84508" cy="84508"/>
            <a:chOff x="7896162" y="8690865"/>
            <a:chExt cx="84508" cy="845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96162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99999" y="8690865"/>
            <a:ext cx="84508" cy="84508"/>
            <a:chOff x="8999999" y="8690865"/>
            <a:chExt cx="84508" cy="845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99999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03837" y="8690865"/>
            <a:ext cx="84508" cy="84508"/>
            <a:chOff x="10103837" y="8690865"/>
            <a:chExt cx="84508" cy="845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03837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07674" y="8690865"/>
            <a:ext cx="84508" cy="84508"/>
            <a:chOff x="11207674" y="8690865"/>
            <a:chExt cx="84508" cy="845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07674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11512" y="8690865"/>
            <a:ext cx="84508" cy="84508"/>
            <a:chOff x="12311512" y="8690865"/>
            <a:chExt cx="84508" cy="845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11512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15349" y="8690865"/>
            <a:ext cx="84508" cy="84508"/>
            <a:chOff x="13415349" y="8690865"/>
            <a:chExt cx="84508" cy="845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15349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19187" y="8690865"/>
            <a:ext cx="84508" cy="84508"/>
            <a:chOff x="14519187" y="8690865"/>
            <a:chExt cx="84508" cy="845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519187" y="8690865"/>
              <a:ext cx="84508" cy="845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23024" y="8690865"/>
            <a:ext cx="84508" cy="84508"/>
            <a:chOff x="15623024" y="8690865"/>
            <a:chExt cx="84508" cy="8450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23024" y="8690865"/>
              <a:ext cx="84508" cy="8450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769726" y="1169023"/>
            <a:ext cx="1016429" cy="4195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406106" y="6059341"/>
            <a:ext cx="4038095" cy="476190"/>
            <a:chOff x="2406106" y="6059341"/>
            <a:chExt cx="4038095" cy="4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06106" y="6059341"/>
              <a:ext cx="4033557" cy="470625"/>
              <a:chOff x="2406106" y="6059341"/>
              <a:chExt cx="4033557" cy="47062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406106" y="6059341"/>
                <a:ext cx="4033557" cy="47062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90246" y="6100372"/>
              <a:ext cx="1895475" cy="406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512877" y="6125133"/>
              <a:ext cx="355586" cy="355586"/>
              <a:chOff x="2512877" y="6125133"/>
              <a:chExt cx="355586" cy="35558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512877" y="6125133"/>
                <a:ext cx="355586" cy="355586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91892" y="6108646"/>
              <a:ext cx="490087" cy="3895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33221" y="6680235"/>
            <a:ext cx="4038095" cy="476190"/>
            <a:chOff x="5933221" y="6680235"/>
            <a:chExt cx="4038095" cy="4761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933221" y="6680235"/>
              <a:ext cx="4033557" cy="470625"/>
              <a:chOff x="5933221" y="6680235"/>
              <a:chExt cx="4033557" cy="47062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933221" y="6680235"/>
                <a:ext cx="4033557" cy="47062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73554" y="6721266"/>
              <a:ext cx="2942475" cy="40810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039992" y="6746027"/>
              <a:ext cx="355586" cy="355586"/>
              <a:chOff x="6039992" y="6746027"/>
              <a:chExt cx="355586" cy="35558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039992" y="6746027"/>
                <a:ext cx="355586" cy="355586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9011" y="6728276"/>
              <a:ext cx="475459" cy="39085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966778" y="7301128"/>
            <a:ext cx="4038095" cy="476190"/>
            <a:chOff x="9966778" y="7301128"/>
            <a:chExt cx="4038095" cy="47619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966778" y="7301128"/>
              <a:ext cx="4033557" cy="470625"/>
              <a:chOff x="9966778" y="7301128"/>
              <a:chExt cx="4033557" cy="47062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966778" y="7301128"/>
                <a:ext cx="4033557" cy="470625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707145" y="7342161"/>
              <a:ext cx="2478943" cy="409248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0073549" y="7366921"/>
              <a:ext cx="355586" cy="355586"/>
              <a:chOff x="10073549" y="7366921"/>
              <a:chExt cx="355586" cy="35558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0073549" y="7366921"/>
                <a:ext cx="355586" cy="355586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952573" y="7341547"/>
              <a:ext cx="472488" cy="4014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894658" y="7922022"/>
            <a:ext cx="2866667" cy="476190"/>
            <a:chOff x="13894658" y="7922022"/>
            <a:chExt cx="2866667" cy="47619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894658" y="7922022"/>
              <a:ext cx="2862721" cy="470625"/>
              <a:chOff x="13894658" y="7922022"/>
              <a:chExt cx="2862721" cy="47062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894658" y="7922022"/>
                <a:ext cx="2862721" cy="470625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625534" y="7963054"/>
              <a:ext cx="1690516" cy="408104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4001429" y="7987815"/>
              <a:ext cx="355586" cy="355586"/>
              <a:chOff x="14001429" y="7987815"/>
              <a:chExt cx="355586" cy="35558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4001429" y="7987815"/>
                <a:ext cx="355586" cy="355586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880453" y="7962441"/>
              <a:ext cx="472488" cy="401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013" y="2246612"/>
            <a:ext cx="6475690" cy="7403869"/>
            <a:chOff x="1105013" y="2246612"/>
            <a:chExt cx="6475690" cy="7403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013" y="2246612"/>
              <a:ext cx="6475690" cy="7403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6020" y="4894892"/>
            <a:ext cx="1749366" cy="2107309"/>
            <a:chOff x="6706020" y="4894892"/>
            <a:chExt cx="1749366" cy="2107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020" y="4894892"/>
              <a:ext cx="1749366" cy="2107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58708" y="2741490"/>
            <a:ext cx="1958547" cy="441397"/>
            <a:chOff x="10458708" y="2741490"/>
            <a:chExt cx="1958547" cy="4413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8708" y="2741490"/>
              <a:ext cx="1958547" cy="4413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6905" y="2764001"/>
            <a:ext cx="928313" cy="4184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25919" y="-30803"/>
            <a:ext cx="3199027" cy="10463427"/>
            <a:chOff x="15125919" y="-30803"/>
            <a:chExt cx="3199027" cy="10463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5919" y="-30803"/>
              <a:ext cx="3199027" cy="104634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0529" y="4042602"/>
            <a:ext cx="5269333" cy="26597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35439" y="7592801"/>
            <a:ext cx="6811068" cy="16789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46945" y="6967917"/>
            <a:ext cx="2486109" cy="3925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676112" y="1452552"/>
            <a:ext cx="2376577" cy="2394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45525" y="4477544"/>
            <a:ext cx="395521" cy="328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60478" y="5294415"/>
            <a:ext cx="351708" cy="354852"/>
            <a:chOff x="4360478" y="5294415"/>
            <a:chExt cx="351708" cy="354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0478" y="5294415"/>
              <a:ext cx="351708" cy="354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6869" y="3694606"/>
            <a:ext cx="4398722" cy="1507592"/>
            <a:chOff x="2256869" y="3694606"/>
            <a:chExt cx="4398722" cy="1507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6869" y="3694606"/>
              <a:ext cx="4398722" cy="15075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4883" y="4352293"/>
            <a:ext cx="2888674" cy="6112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23447" y="3845532"/>
            <a:ext cx="1872513" cy="4964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869" y="5751501"/>
            <a:ext cx="4398722" cy="1507592"/>
            <a:chOff x="2256869" y="5751501"/>
            <a:chExt cx="4398722" cy="15075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6869" y="5751501"/>
              <a:ext cx="4398722" cy="15075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94883" y="6409188"/>
            <a:ext cx="3040881" cy="612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29632" y="5936155"/>
            <a:ext cx="1872513" cy="4947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6869" y="7808396"/>
            <a:ext cx="4398722" cy="1507592"/>
            <a:chOff x="2256869" y="7808396"/>
            <a:chExt cx="4398722" cy="15075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6869" y="7808396"/>
              <a:ext cx="4398722" cy="15075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79539" y="8439486"/>
            <a:ext cx="2607353" cy="6088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23447" y="7959325"/>
            <a:ext cx="1872513" cy="4947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60478" y="7357368"/>
            <a:ext cx="351708" cy="354852"/>
            <a:chOff x="4360478" y="7357368"/>
            <a:chExt cx="351708" cy="3548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0478" y="7357368"/>
              <a:ext cx="351708" cy="3548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49756" y="5642666"/>
            <a:ext cx="395700" cy="611762"/>
            <a:chOff x="7249756" y="5642666"/>
            <a:chExt cx="395700" cy="6117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49756" y="5642666"/>
              <a:ext cx="395700" cy="611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1838" y="3863802"/>
            <a:ext cx="1210062" cy="1210062"/>
            <a:chOff x="1651838" y="3863802"/>
            <a:chExt cx="1210062" cy="12100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51838" y="3863802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1838" y="5846839"/>
            <a:ext cx="1210062" cy="1210062"/>
            <a:chOff x="1651838" y="5846839"/>
            <a:chExt cx="1210062" cy="12100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51838" y="5846839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1838" y="7947884"/>
            <a:ext cx="1210062" cy="1210062"/>
            <a:chOff x="1651838" y="7947884"/>
            <a:chExt cx="1210062" cy="12100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51838" y="7947884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78515" y="6063557"/>
            <a:ext cx="756708" cy="756708"/>
            <a:chOff x="1878515" y="6063557"/>
            <a:chExt cx="756708" cy="7567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8515" y="6063557"/>
              <a:ext cx="756708" cy="7567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78515" y="8159205"/>
            <a:ext cx="756708" cy="756708"/>
            <a:chOff x="1878515" y="8159205"/>
            <a:chExt cx="756708" cy="75670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78515" y="8159205"/>
              <a:ext cx="756708" cy="7567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27461" y="4115194"/>
            <a:ext cx="626147" cy="680635"/>
            <a:chOff x="1927461" y="4115194"/>
            <a:chExt cx="626147" cy="6806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27461" y="4115194"/>
              <a:ext cx="626147" cy="6806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12527" y="2741490"/>
            <a:ext cx="2287405" cy="441397"/>
            <a:chOff x="3312527" y="2741490"/>
            <a:chExt cx="2287405" cy="441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12527" y="2741490"/>
              <a:ext cx="2287405" cy="44139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574477" y="2761648"/>
            <a:ext cx="1687576" cy="41630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242591" y="3340325"/>
            <a:ext cx="3837983" cy="4067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543824" y="5642666"/>
            <a:ext cx="395700" cy="611762"/>
            <a:chOff x="7543824" y="5642666"/>
            <a:chExt cx="395700" cy="61176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43824" y="5642666"/>
              <a:ext cx="395700" cy="61176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80060" y="594350"/>
            <a:ext cx="8776923" cy="122511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801724" y="435140"/>
            <a:ext cx="1191461" cy="29661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869444" y="435140"/>
            <a:ext cx="2127639" cy="296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7885" y="1447281"/>
            <a:ext cx="2252333" cy="23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7" y="4012062"/>
            <a:ext cx="4620562" cy="1745139"/>
            <a:chOff x="1009067" y="4012062"/>
            <a:chExt cx="4620562" cy="1745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7" y="4012062"/>
              <a:ext cx="4620562" cy="1745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039" y="3030321"/>
            <a:ext cx="2168022" cy="489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039" y="3891925"/>
            <a:ext cx="2565422" cy="429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1744" y="1203107"/>
            <a:ext cx="4487507" cy="1225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5553" y="2710962"/>
            <a:ext cx="10309825" cy="1340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7135" y="8164527"/>
            <a:ext cx="2247726" cy="4028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4599" y="8652944"/>
            <a:ext cx="2645792" cy="29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77241" y="8568180"/>
            <a:ext cx="1666665" cy="12500"/>
            <a:chOff x="7177241" y="8568180"/>
            <a:chExt cx="1666665" cy="12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7241" y="8568180"/>
              <a:ext cx="1666665" cy="125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5877" y="8135714"/>
            <a:ext cx="2120911" cy="4028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3312" y="8621464"/>
            <a:ext cx="2572905" cy="3318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79387" y="8565512"/>
            <a:ext cx="1666665" cy="12500"/>
            <a:chOff x="11179387" y="8565512"/>
            <a:chExt cx="1666665" cy="125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9387" y="8565512"/>
              <a:ext cx="1666665" cy="125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97781" y="8135714"/>
            <a:ext cx="2354397" cy="4028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85239" y="8624134"/>
            <a:ext cx="2892630" cy="3339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41215" y="8568180"/>
            <a:ext cx="1666665" cy="12500"/>
            <a:chOff x="15141215" y="8568180"/>
            <a:chExt cx="1666665" cy="125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41215" y="8568180"/>
              <a:ext cx="1666665" cy="125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01724" y="435140"/>
            <a:ext cx="1209594" cy="2966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32150" y="5273377"/>
            <a:ext cx="1910707" cy="1911067"/>
            <a:chOff x="7232150" y="5273377"/>
            <a:chExt cx="1910707" cy="19110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2150" y="5273377"/>
              <a:ext cx="1910707" cy="19110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5450" y="5487772"/>
            <a:ext cx="2182662" cy="1696673"/>
            <a:chOff x="11035450" y="5487772"/>
            <a:chExt cx="2182662" cy="16966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35450" y="5487772"/>
              <a:ext cx="2182662" cy="16966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43172" y="4656308"/>
            <a:ext cx="3232504" cy="3232504"/>
            <a:chOff x="6543172" y="4656308"/>
            <a:chExt cx="3232504" cy="32325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43172" y="4656308"/>
              <a:ext cx="3232504" cy="32325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96453" y="4656308"/>
            <a:ext cx="3232504" cy="3232504"/>
            <a:chOff x="10396453" y="4656308"/>
            <a:chExt cx="3232504" cy="32325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96453" y="4656308"/>
              <a:ext cx="3232504" cy="3232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58357" y="4656308"/>
            <a:ext cx="3232504" cy="3232504"/>
            <a:chOff x="14358357" y="4656308"/>
            <a:chExt cx="3232504" cy="32325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58357" y="4656308"/>
              <a:ext cx="3232504" cy="32325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28680" y="5292586"/>
            <a:ext cx="1891858" cy="1891858"/>
            <a:chOff x="15028680" y="5292586"/>
            <a:chExt cx="1891858" cy="18918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28680" y="5292586"/>
              <a:ext cx="1891858" cy="1891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8280" y="8244852"/>
            <a:ext cx="6171429" cy="1911688"/>
            <a:chOff x="12298280" y="8244852"/>
            <a:chExt cx="6171429" cy="1911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8280" y="8244852"/>
              <a:ext cx="6171429" cy="1911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861" y="4984590"/>
            <a:ext cx="4620562" cy="1745139"/>
            <a:chOff x="1059861" y="4984590"/>
            <a:chExt cx="4620562" cy="1745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861" y="4984590"/>
              <a:ext cx="4620562" cy="1745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054" y="1360485"/>
            <a:ext cx="4945896" cy="1380952"/>
            <a:chOff x="344054" y="1360485"/>
            <a:chExt cx="4945896" cy="1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3109" y="1447793"/>
              <a:ext cx="3742941" cy="131450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44054" y="1360485"/>
              <a:ext cx="1372355" cy="1372355"/>
              <a:chOff x="344054" y="1360485"/>
              <a:chExt cx="1372355" cy="137235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4054" y="1360485"/>
                <a:ext cx="1372355" cy="137235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5039" y="3263661"/>
            <a:ext cx="2168022" cy="489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363" y="4100363"/>
            <a:ext cx="2565422" cy="42985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1724" y="435140"/>
            <a:ext cx="1208705" cy="2966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73638" y="2050962"/>
            <a:ext cx="4620713" cy="1080092"/>
            <a:chOff x="13073638" y="2050962"/>
            <a:chExt cx="4620713" cy="10800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73638" y="2050962"/>
              <a:ext cx="4620713" cy="10800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2065" y="2591007"/>
            <a:ext cx="5156215" cy="2884258"/>
            <a:chOff x="7142065" y="2591007"/>
            <a:chExt cx="5156215" cy="28842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2065" y="2591007"/>
              <a:ext cx="5156215" cy="28842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77053" y="2240384"/>
            <a:ext cx="4928169" cy="4928169"/>
            <a:chOff x="12977053" y="2240384"/>
            <a:chExt cx="4928169" cy="49281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77053" y="2240384"/>
              <a:ext cx="4928169" cy="4928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3104" y="5857159"/>
            <a:ext cx="4969544" cy="2280246"/>
            <a:chOff x="6053104" y="5857159"/>
            <a:chExt cx="4969544" cy="22802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3104" y="5857159"/>
              <a:ext cx="4969544" cy="22802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1252" y="471711"/>
            <a:ext cx="6171429" cy="3051000"/>
            <a:chOff x="6201252" y="471711"/>
            <a:chExt cx="6171429" cy="3051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1252" y="471711"/>
              <a:ext cx="6171429" cy="3051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6907" y="5625696"/>
            <a:ext cx="3085714" cy="3085714"/>
            <a:chOff x="11176907" y="5625696"/>
            <a:chExt cx="3085714" cy="30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6907" y="5625696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83257" y="6540020"/>
            <a:ext cx="3502175" cy="838333"/>
            <a:chOff x="14383257" y="6540020"/>
            <a:chExt cx="3502175" cy="838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83257" y="6540020"/>
              <a:ext cx="3502175" cy="838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23629" y="8515494"/>
            <a:ext cx="4905820" cy="978571"/>
            <a:chOff x="6923629" y="8515494"/>
            <a:chExt cx="4905820" cy="978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3629" y="8515494"/>
              <a:ext cx="4905820" cy="9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608466" cy="10546754"/>
            <a:chOff x="0" y="0"/>
            <a:chExt cx="5608466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08466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7" y="5608466"/>
            <a:ext cx="4620562" cy="1745139"/>
            <a:chOff x="1009067" y="5608466"/>
            <a:chExt cx="4620562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7" y="5608466"/>
              <a:ext cx="4620562" cy="1745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833" y="3320299"/>
            <a:ext cx="2168022" cy="489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830" y="3955411"/>
            <a:ext cx="2565422" cy="42985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1079" y="1203108"/>
            <a:ext cx="8107226" cy="1225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5553" y="2398420"/>
            <a:ext cx="9561756" cy="6899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109" y="1447793"/>
            <a:ext cx="3742941" cy="13145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054" y="1360485"/>
            <a:ext cx="1372355" cy="1372355"/>
            <a:chOff x="344054" y="1360485"/>
            <a:chExt cx="1372355" cy="13723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54" y="1360485"/>
              <a:ext cx="1372355" cy="13723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467" y="435140"/>
            <a:ext cx="1044063" cy="2966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1724" y="435140"/>
            <a:ext cx="1213149" cy="296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3524" y="435140"/>
            <a:ext cx="2127639" cy="296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7302" y="3584449"/>
            <a:ext cx="10603179" cy="6252800"/>
            <a:chOff x="6587302" y="3584449"/>
            <a:chExt cx="10603179" cy="62528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7302" y="3584449"/>
              <a:ext cx="10603179" cy="62528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90488" y="3959420"/>
            <a:ext cx="2337850" cy="4775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27161" y="7939787"/>
            <a:ext cx="1210062" cy="1210062"/>
            <a:chOff x="10027161" y="7939787"/>
            <a:chExt cx="1210062" cy="12100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7161" y="7939787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8224" y="4398404"/>
            <a:ext cx="1210062" cy="1210062"/>
            <a:chOff x="11158224" y="4398404"/>
            <a:chExt cx="1210062" cy="12100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58224" y="4398404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01318" y="6101214"/>
            <a:ext cx="1210062" cy="1210062"/>
            <a:chOff x="8601318" y="6101214"/>
            <a:chExt cx="1210062" cy="12100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1318" y="6101214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84901" y="4615122"/>
            <a:ext cx="756708" cy="756708"/>
            <a:chOff x="11384901" y="4615122"/>
            <a:chExt cx="756708" cy="7567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4901" y="4615122"/>
              <a:ext cx="756708" cy="7567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19552" y="3443681"/>
            <a:ext cx="2287405" cy="441397"/>
            <a:chOff x="10619552" y="3443681"/>
            <a:chExt cx="2287405" cy="441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19552" y="3443681"/>
              <a:ext cx="2287405" cy="44139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58384" y="3427632"/>
            <a:ext cx="1443504" cy="4224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15982" y="6080050"/>
            <a:ext cx="1210062" cy="1210062"/>
            <a:chOff x="13915982" y="6080050"/>
            <a:chExt cx="1210062" cy="12100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15982" y="6080050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28230" y="7982115"/>
            <a:ext cx="1210062" cy="1210062"/>
            <a:chOff x="12328230" y="7982115"/>
            <a:chExt cx="1210062" cy="12100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8230" y="7982115"/>
              <a:ext cx="1210062" cy="121006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29458" y="5566763"/>
            <a:ext cx="2330065" cy="47751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28775" y="5517511"/>
            <a:ext cx="2340769" cy="47751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78153" y="9150477"/>
            <a:ext cx="1856862" cy="47751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54010" y="9150477"/>
            <a:ext cx="2269316" cy="47751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11614" y="5772128"/>
            <a:ext cx="1935507" cy="1877442"/>
            <a:chOff x="10411614" y="5772128"/>
            <a:chExt cx="1935507" cy="18774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11614" y="5772128"/>
              <a:ext cx="1935507" cy="18774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51123" y="5803082"/>
            <a:ext cx="1164276" cy="1298615"/>
            <a:chOff x="12351123" y="5803082"/>
            <a:chExt cx="1164276" cy="12986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3780000">
              <a:off x="12351123" y="5803082"/>
              <a:ext cx="1164276" cy="12986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96782" y="6281348"/>
            <a:ext cx="829980" cy="779542"/>
            <a:chOff x="14096782" y="6281348"/>
            <a:chExt cx="829980" cy="77954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96782" y="6281348"/>
              <a:ext cx="829980" cy="7795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78238" y="6119170"/>
            <a:ext cx="1129239" cy="1129239"/>
            <a:chOff x="8578238" y="6119170"/>
            <a:chExt cx="1129239" cy="11292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78238" y="6119170"/>
              <a:ext cx="1129239" cy="11292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10089" y="8237212"/>
            <a:ext cx="846343" cy="825900"/>
            <a:chOff x="12510089" y="8237212"/>
            <a:chExt cx="846343" cy="82590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510089" y="8237212"/>
              <a:ext cx="846343" cy="8259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58734" y="8135970"/>
            <a:ext cx="726618" cy="777703"/>
            <a:chOff x="10258734" y="8135970"/>
            <a:chExt cx="726618" cy="7777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58734" y="8135970"/>
              <a:ext cx="726618" cy="777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9478" y="1612267"/>
            <a:ext cx="15806758" cy="8436857"/>
            <a:chOff x="1239478" y="1612267"/>
            <a:chExt cx="15806758" cy="8436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478" y="1612267"/>
              <a:ext cx="15806758" cy="8436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35547" y="7597884"/>
            <a:ext cx="4752813" cy="2140234"/>
            <a:chOff x="11035547" y="7597884"/>
            <a:chExt cx="4752813" cy="2140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5547" y="7597884"/>
              <a:ext cx="4752813" cy="21402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2738" y="7956653"/>
            <a:ext cx="2090614" cy="14354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54793" y="8888211"/>
            <a:ext cx="1189456" cy="281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32407" y="7831329"/>
            <a:ext cx="1130785" cy="1130785"/>
            <a:chOff x="9732407" y="7831329"/>
            <a:chExt cx="1130785" cy="11307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2407" y="7831329"/>
              <a:ext cx="1130785" cy="11307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93919" y="876567"/>
            <a:ext cx="4032834" cy="5809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939803" y="1681556"/>
            <a:ext cx="2834586" cy="2394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077" y="4261144"/>
            <a:ext cx="367994" cy="3286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232" y="479752"/>
            <a:ext cx="4460841" cy="12251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4925" y="239913"/>
            <a:ext cx="1372355" cy="1372355"/>
            <a:chOff x="5244925" y="239913"/>
            <a:chExt cx="1372355" cy="13723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4925" y="239913"/>
              <a:ext cx="1372355" cy="1372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2022-03-31T17:18:20Z</dcterms:created>
  <dcterms:modified xsi:type="dcterms:W3CDTF">2022-03-31T17:18:20Z</dcterms:modified>
</cp:coreProperties>
</file>